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4" r:id="rId3"/>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EBF7"/>
    <a:srgbClr val="077DBD"/>
    <a:srgbClr val="404790"/>
    <a:srgbClr val="16175A"/>
    <a:srgbClr val="54558A"/>
    <a:srgbClr val="1716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0" d="100"/>
          <a:sy n="110" d="100"/>
        </p:scale>
        <p:origin x="552"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7_Title Slide">
    <p:bg>
      <p:bgPr>
        <a:gradFill flip="none" rotWithShape="1">
          <a:gsLst>
            <a:gs pos="0">
              <a:schemeClr val="accent1"/>
            </a:gs>
            <a:gs pos="99000">
              <a:schemeClr val="accent1">
                <a:lumMod val="60000"/>
                <a:lumOff val="4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BD973E-E950-4254-A96C-03133E5C31AA}"/>
              </a:ext>
            </a:extLst>
          </p:cNvPr>
          <p:cNvSpPr txBox="1"/>
          <p:nvPr userDrawn="1"/>
        </p:nvSpPr>
        <p:spPr>
          <a:xfrm>
            <a:off x="9753600" y="0"/>
            <a:ext cx="2327275" cy="769441"/>
          </a:xfrm>
          <a:prstGeom prst="rect">
            <a:avLst/>
          </a:prstGeom>
          <a:noFill/>
        </p:spPr>
        <p:txBody>
          <a:bodyPr wrap="square" rtlCol="0" anchor="ctr">
            <a:spAutoFit/>
          </a:bodyPr>
          <a:lstStyle/>
          <a:p>
            <a:pPr algn="r"/>
            <a:r>
              <a:rPr lang="en-US" sz="2800" b="1" i="0" spc="0" baseline="30000" dirty="0">
                <a:solidFill>
                  <a:schemeClr val="bg1"/>
                </a:solidFill>
                <a:latin typeface="Ubuntu" panose="020B0504030602030204" pitchFamily="34" charset="0"/>
                <a:ea typeface="Open Sans" panose="020B0606030504020204" pitchFamily="34" charset="0"/>
                <a:cs typeface="Open Sans" panose="020B0606030504020204" pitchFamily="34" charset="0"/>
              </a:rPr>
              <a:t>&lt;</a:t>
            </a:r>
            <a:fld id="{260E2A6B-A809-4840-BF14-8648BC0BDF87}" type="slidenum">
              <a:rPr lang="id-ID" sz="4400" b="1" i="0" spc="0" smtClean="0">
                <a:solidFill>
                  <a:schemeClr val="bg1"/>
                </a:solidFill>
                <a:latin typeface="Ubuntu" panose="020B0504030602030204" pitchFamily="34" charset="0"/>
                <a:ea typeface="Open Sans" panose="020B0606030504020204" pitchFamily="34" charset="0"/>
                <a:cs typeface="Open Sans" panose="020B0606030504020204" pitchFamily="34" charset="0"/>
              </a:rPr>
              <a:pPr algn="r"/>
              <a:t>‹nº›</a:t>
            </a:fld>
            <a:r>
              <a:rPr lang="en-US" sz="2400" b="1" i="0" spc="0" baseline="30000" dirty="0">
                <a:solidFill>
                  <a:schemeClr val="bg1"/>
                </a:solidFill>
                <a:latin typeface="Ubuntu" panose="020B0504030602030204" pitchFamily="34" charset="0"/>
                <a:ea typeface="Open Sans" panose="020B0606030504020204" pitchFamily="34" charset="0"/>
                <a:cs typeface="Open Sans" panose="020B0606030504020204" pitchFamily="34" charset="0"/>
              </a:rPr>
              <a:t>/&gt;</a:t>
            </a:r>
            <a:endParaRPr lang="id-ID" sz="4400" b="1" i="0" spc="0" baseline="30000" dirty="0">
              <a:solidFill>
                <a:schemeClr val="bg1"/>
              </a:solidFill>
              <a:latin typeface="Ubuntu" panose="020B050403060203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01977901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9_Title Sli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B977BBB2-B34A-41F1-81A7-D44923091FCA}"/>
              </a:ext>
            </a:extLst>
          </p:cNvPr>
          <p:cNvSpPr>
            <a:spLocks noGrp="1"/>
          </p:cNvSpPr>
          <p:nvPr>
            <p:ph type="pic" sz="quarter" idx="10"/>
          </p:nvPr>
        </p:nvSpPr>
        <p:spPr>
          <a:xfrm>
            <a:off x="6005752" y="3429000"/>
            <a:ext cx="1919048" cy="1919048"/>
          </a:xfrm>
          <a:custGeom>
            <a:avLst/>
            <a:gdLst>
              <a:gd name="connsiteX0" fmla="*/ 319848 w 1919048"/>
              <a:gd name="connsiteY0" fmla="*/ 0 h 1919048"/>
              <a:gd name="connsiteX1" fmla="*/ 1599200 w 1919048"/>
              <a:gd name="connsiteY1" fmla="*/ 0 h 1919048"/>
              <a:gd name="connsiteX2" fmla="*/ 1919048 w 1919048"/>
              <a:gd name="connsiteY2" fmla="*/ 319848 h 1919048"/>
              <a:gd name="connsiteX3" fmla="*/ 1919048 w 1919048"/>
              <a:gd name="connsiteY3" fmla="*/ 1599200 h 1919048"/>
              <a:gd name="connsiteX4" fmla="*/ 1599200 w 1919048"/>
              <a:gd name="connsiteY4" fmla="*/ 1919048 h 1919048"/>
              <a:gd name="connsiteX5" fmla="*/ 319848 w 1919048"/>
              <a:gd name="connsiteY5" fmla="*/ 1919048 h 1919048"/>
              <a:gd name="connsiteX6" fmla="*/ 0 w 1919048"/>
              <a:gd name="connsiteY6" fmla="*/ 1599200 h 1919048"/>
              <a:gd name="connsiteX7" fmla="*/ 0 w 1919048"/>
              <a:gd name="connsiteY7" fmla="*/ 319848 h 1919048"/>
              <a:gd name="connsiteX8" fmla="*/ 319848 w 1919048"/>
              <a:gd name="connsiteY8" fmla="*/ 0 h 1919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9048" h="1919048">
                <a:moveTo>
                  <a:pt x="319848" y="0"/>
                </a:moveTo>
                <a:lnTo>
                  <a:pt x="1599200" y="0"/>
                </a:lnTo>
                <a:cubicBezTo>
                  <a:pt x="1775847" y="0"/>
                  <a:pt x="1919048" y="143201"/>
                  <a:pt x="1919048" y="319848"/>
                </a:cubicBezTo>
                <a:lnTo>
                  <a:pt x="1919048" y="1599200"/>
                </a:lnTo>
                <a:cubicBezTo>
                  <a:pt x="1919048" y="1775847"/>
                  <a:pt x="1775847" y="1919048"/>
                  <a:pt x="1599200" y="1919048"/>
                </a:cubicBezTo>
                <a:lnTo>
                  <a:pt x="319848" y="1919048"/>
                </a:lnTo>
                <a:cubicBezTo>
                  <a:pt x="143201" y="1919048"/>
                  <a:pt x="0" y="1775847"/>
                  <a:pt x="0" y="1599200"/>
                </a:cubicBezTo>
                <a:lnTo>
                  <a:pt x="0" y="319848"/>
                </a:lnTo>
                <a:cubicBezTo>
                  <a:pt x="0" y="143201"/>
                  <a:pt x="143201" y="0"/>
                  <a:pt x="319848" y="0"/>
                </a:cubicBezTo>
                <a:close/>
              </a:path>
            </a:pathLst>
          </a:custGeom>
        </p:spPr>
        <p:txBody>
          <a:bodyPr wrap="square">
            <a:noAutofit/>
          </a:bodyPr>
          <a:lstStyle>
            <a:lvl1pPr marL="0" indent="0">
              <a:buNone/>
              <a:defRPr sz="1600">
                <a:solidFill>
                  <a:schemeClr val="bg1">
                    <a:lumMod val="85000"/>
                  </a:schemeClr>
                </a:solidFill>
              </a:defRPr>
            </a:lvl1pPr>
          </a:lstStyle>
          <a:p>
            <a:endParaRPr lang="en-US"/>
          </a:p>
        </p:txBody>
      </p:sp>
      <p:sp>
        <p:nvSpPr>
          <p:cNvPr id="8" name="Picture Placeholder 7">
            <a:extLst>
              <a:ext uri="{FF2B5EF4-FFF2-40B4-BE49-F238E27FC236}">
                <a16:creationId xmlns:a16="http://schemas.microsoft.com/office/drawing/2014/main" id="{5CF9DFA6-E0DB-4749-AA34-1203313E0351}"/>
              </a:ext>
            </a:extLst>
          </p:cNvPr>
          <p:cNvSpPr>
            <a:spLocks noGrp="1"/>
          </p:cNvSpPr>
          <p:nvPr>
            <p:ph type="pic" sz="quarter" idx="11"/>
          </p:nvPr>
        </p:nvSpPr>
        <p:spPr>
          <a:xfrm>
            <a:off x="3764876" y="3429000"/>
            <a:ext cx="1919048" cy="1919048"/>
          </a:xfrm>
          <a:custGeom>
            <a:avLst/>
            <a:gdLst>
              <a:gd name="connsiteX0" fmla="*/ 319848 w 1919048"/>
              <a:gd name="connsiteY0" fmla="*/ 0 h 1919048"/>
              <a:gd name="connsiteX1" fmla="*/ 1599200 w 1919048"/>
              <a:gd name="connsiteY1" fmla="*/ 0 h 1919048"/>
              <a:gd name="connsiteX2" fmla="*/ 1919048 w 1919048"/>
              <a:gd name="connsiteY2" fmla="*/ 319848 h 1919048"/>
              <a:gd name="connsiteX3" fmla="*/ 1919048 w 1919048"/>
              <a:gd name="connsiteY3" fmla="*/ 1599200 h 1919048"/>
              <a:gd name="connsiteX4" fmla="*/ 1599200 w 1919048"/>
              <a:gd name="connsiteY4" fmla="*/ 1919048 h 1919048"/>
              <a:gd name="connsiteX5" fmla="*/ 319848 w 1919048"/>
              <a:gd name="connsiteY5" fmla="*/ 1919048 h 1919048"/>
              <a:gd name="connsiteX6" fmla="*/ 0 w 1919048"/>
              <a:gd name="connsiteY6" fmla="*/ 1599200 h 1919048"/>
              <a:gd name="connsiteX7" fmla="*/ 0 w 1919048"/>
              <a:gd name="connsiteY7" fmla="*/ 319848 h 1919048"/>
              <a:gd name="connsiteX8" fmla="*/ 319848 w 1919048"/>
              <a:gd name="connsiteY8" fmla="*/ 0 h 1919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9048" h="1919048">
                <a:moveTo>
                  <a:pt x="319848" y="0"/>
                </a:moveTo>
                <a:lnTo>
                  <a:pt x="1599200" y="0"/>
                </a:lnTo>
                <a:cubicBezTo>
                  <a:pt x="1775847" y="0"/>
                  <a:pt x="1919048" y="143201"/>
                  <a:pt x="1919048" y="319848"/>
                </a:cubicBezTo>
                <a:lnTo>
                  <a:pt x="1919048" y="1599200"/>
                </a:lnTo>
                <a:cubicBezTo>
                  <a:pt x="1919048" y="1775847"/>
                  <a:pt x="1775847" y="1919048"/>
                  <a:pt x="1599200" y="1919048"/>
                </a:cubicBezTo>
                <a:lnTo>
                  <a:pt x="319848" y="1919048"/>
                </a:lnTo>
                <a:cubicBezTo>
                  <a:pt x="143201" y="1919048"/>
                  <a:pt x="0" y="1775847"/>
                  <a:pt x="0" y="1599200"/>
                </a:cubicBezTo>
                <a:lnTo>
                  <a:pt x="0" y="319848"/>
                </a:lnTo>
                <a:cubicBezTo>
                  <a:pt x="0" y="143201"/>
                  <a:pt x="143201" y="0"/>
                  <a:pt x="319848" y="0"/>
                </a:cubicBezTo>
                <a:close/>
              </a:path>
            </a:pathLst>
          </a:custGeom>
        </p:spPr>
        <p:txBody>
          <a:bodyPr wrap="square">
            <a:noAutofit/>
          </a:bodyPr>
          <a:lstStyle>
            <a:lvl1pPr marL="0" indent="0">
              <a:buNone/>
              <a:defRPr sz="1600">
                <a:solidFill>
                  <a:schemeClr val="bg1">
                    <a:lumMod val="85000"/>
                  </a:schemeClr>
                </a:solidFill>
              </a:defRPr>
            </a:lvl1pPr>
          </a:lstStyle>
          <a:p>
            <a:endParaRPr lang="en-US"/>
          </a:p>
        </p:txBody>
      </p:sp>
      <p:sp>
        <p:nvSpPr>
          <p:cNvPr id="9" name="Picture Placeholder 8">
            <a:extLst>
              <a:ext uri="{FF2B5EF4-FFF2-40B4-BE49-F238E27FC236}">
                <a16:creationId xmlns:a16="http://schemas.microsoft.com/office/drawing/2014/main" id="{B6B5E75D-4FC3-40FF-888E-8E3D0AEB443B}"/>
              </a:ext>
            </a:extLst>
          </p:cNvPr>
          <p:cNvSpPr>
            <a:spLocks noGrp="1"/>
          </p:cNvSpPr>
          <p:nvPr>
            <p:ph type="pic" sz="quarter" idx="12"/>
          </p:nvPr>
        </p:nvSpPr>
        <p:spPr>
          <a:xfrm>
            <a:off x="1524000" y="3429000"/>
            <a:ext cx="1919048" cy="1919048"/>
          </a:xfrm>
          <a:custGeom>
            <a:avLst/>
            <a:gdLst>
              <a:gd name="connsiteX0" fmla="*/ 319848 w 1919048"/>
              <a:gd name="connsiteY0" fmla="*/ 0 h 1919048"/>
              <a:gd name="connsiteX1" fmla="*/ 1599200 w 1919048"/>
              <a:gd name="connsiteY1" fmla="*/ 0 h 1919048"/>
              <a:gd name="connsiteX2" fmla="*/ 1919048 w 1919048"/>
              <a:gd name="connsiteY2" fmla="*/ 319848 h 1919048"/>
              <a:gd name="connsiteX3" fmla="*/ 1919048 w 1919048"/>
              <a:gd name="connsiteY3" fmla="*/ 1599200 h 1919048"/>
              <a:gd name="connsiteX4" fmla="*/ 1599200 w 1919048"/>
              <a:gd name="connsiteY4" fmla="*/ 1919048 h 1919048"/>
              <a:gd name="connsiteX5" fmla="*/ 319848 w 1919048"/>
              <a:gd name="connsiteY5" fmla="*/ 1919048 h 1919048"/>
              <a:gd name="connsiteX6" fmla="*/ 0 w 1919048"/>
              <a:gd name="connsiteY6" fmla="*/ 1599200 h 1919048"/>
              <a:gd name="connsiteX7" fmla="*/ 0 w 1919048"/>
              <a:gd name="connsiteY7" fmla="*/ 319848 h 1919048"/>
              <a:gd name="connsiteX8" fmla="*/ 319848 w 1919048"/>
              <a:gd name="connsiteY8" fmla="*/ 0 h 1919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19048" h="1919048">
                <a:moveTo>
                  <a:pt x="319848" y="0"/>
                </a:moveTo>
                <a:lnTo>
                  <a:pt x="1599200" y="0"/>
                </a:lnTo>
                <a:cubicBezTo>
                  <a:pt x="1775847" y="0"/>
                  <a:pt x="1919048" y="143201"/>
                  <a:pt x="1919048" y="319848"/>
                </a:cubicBezTo>
                <a:lnTo>
                  <a:pt x="1919048" y="1599200"/>
                </a:lnTo>
                <a:cubicBezTo>
                  <a:pt x="1919048" y="1775847"/>
                  <a:pt x="1775847" y="1919048"/>
                  <a:pt x="1599200" y="1919048"/>
                </a:cubicBezTo>
                <a:lnTo>
                  <a:pt x="319848" y="1919048"/>
                </a:lnTo>
                <a:cubicBezTo>
                  <a:pt x="143201" y="1919048"/>
                  <a:pt x="0" y="1775847"/>
                  <a:pt x="0" y="1599200"/>
                </a:cubicBezTo>
                <a:lnTo>
                  <a:pt x="0" y="319848"/>
                </a:lnTo>
                <a:cubicBezTo>
                  <a:pt x="0" y="143201"/>
                  <a:pt x="143201" y="0"/>
                  <a:pt x="319848" y="0"/>
                </a:cubicBezTo>
                <a:close/>
              </a:path>
            </a:pathLst>
          </a:custGeom>
        </p:spPr>
        <p:txBody>
          <a:bodyPr wrap="square">
            <a:noAutofit/>
          </a:bodyPr>
          <a:lstStyle>
            <a:lvl1pPr marL="0" indent="0">
              <a:buNone/>
              <a:defRPr sz="1600">
                <a:solidFill>
                  <a:schemeClr val="bg1">
                    <a:lumMod val="85000"/>
                  </a:schemeClr>
                </a:solidFill>
              </a:defRPr>
            </a:lvl1pPr>
          </a:lstStyle>
          <a:p>
            <a:endParaRPr lang="en-US"/>
          </a:p>
        </p:txBody>
      </p:sp>
    </p:spTree>
    <p:extLst>
      <p:ext uri="{BB962C8B-B14F-4D97-AF65-F5344CB8AC3E}">
        <p14:creationId xmlns:p14="http://schemas.microsoft.com/office/powerpoint/2010/main" val="312552424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grpId="0" nodeType="withEffect" nodePh="1">
                                  <p:stCondLst>
                                    <p:cond delay="500"/>
                                  </p:stCondLst>
                                  <p:endCondLst>
                                    <p:cond evt="begin" delay="0">
                                      <p:tn val="5"/>
                                    </p:cond>
                                  </p:end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par>
                                <p:cTn id="9" presetID="2" presetClass="entr" presetSubtype="2" decel="100000" fill="hold" grpId="0" nodeType="withEffect" nodePh="1">
                                  <p:stCondLst>
                                    <p:cond delay="500"/>
                                  </p:stCondLst>
                                  <p:endCondLst>
                                    <p:cond evt="begin" delay="0">
                                      <p:tn val="9"/>
                                    </p:cond>
                                  </p:end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1250" fill="hold"/>
                                        <p:tgtEl>
                                          <p:spTgt spid="8"/>
                                        </p:tgtEl>
                                        <p:attrNameLst>
                                          <p:attrName>ppt_x</p:attrName>
                                        </p:attrNameLst>
                                      </p:cBhvr>
                                      <p:tavLst>
                                        <p:tav tm="0">
                                          <p:val>
                                            <p:strVal val="1+#ppt_w/2"/>
                                          </p:val>
                                        </p:tav>
                                        <p:tav tm="100000">
                                          <p:val>
                                            <p:strVal val="#ppt_x"/>
                                          </p:val>
                                        </p:tav>
                                      </p:tavLst>
                                    </p:anim>
                                    <p:anim calcmode="lin" valueType="num">
                                      <p:cBhvr additive="base">
                                        <p:cTn id="12" dur="1250" fill="hold"/>
                                        <p:tgtEl>
                                          <p:spTgt spid="8"/>
                                        </p:tgtEl>
                                        <p:attrNameLst>
                                          <p:attrName>ppt_y</p:attrName>
                                        </p:attrNameLst>
                                      </p:cBhvr>
                                      <p:tavLst>
                                        <p:tav tm="0">
                                          <p:val>
                                            <p:strVal val="#ppt_y"/>
                                          </p:val>
                                        </p:tav>
                                        <p:tav tm="100000">
                                          <p:val>
                                            <p:strVal val="#ppt_y"/>
                                          </p:val>
                                        </p:tav>
                                      </p:tavLst>
                                    </p:anim>
                                  </p:childTnLst>
                                </p:cTn>
                              </p:par>
                              <p:par>
                                <p:cTn id="13" presetID="2" presetClass="entr" presetSubtype="2" decel="100000" fill="hold" grpId="0" nodeType="withEffect" nodePh="1">
                                  <p:stCondLst>
                                    <p:cond delay="500"/>
                                  </p:stCondLst>
                                  <p:endCondLst>
                                    <p:cond evt="begin" delay="0">
                                      <p:tn val="13"/>
                                    </p:cond>
                                  </p:end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1500" fill="hold"/>
                                        <p:tgtEl>
                                          <p:spTgt spid="7"/>
                                        </p:tgtEl>
                                        <p:attrNameLst>
                                          <p:attrName>ppt_x</p:attrName>
                                        </p:attrNameLst>
                                      </p:cBhvr>
                                      <p:tavLst>
                                        <p:tav tm="0">
                                          <p:val>
                                            <p:strVal val="1+#ppt_w/2"/>
                                          </p:val>
                                        </p:tav>
                                        <p:tav tm="100000">
                                          <p:val>
                                            <p:strVal val="#ppt_x"/>
                                          </p:val>
                                        </p:tav>
                                      </p:tavLst>
                                    </p:anim>
                                    <p:anim calcmode="lin" valueType="num">
                                      <p:cBhvr additive="base">
                                        <p:cTn id="16" dur="1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412741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61A3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C141616-907E-4C24-ACFF-5CC754AF702A}"/>
              </a:ext>
            </a:extLst>
          </p:cNvPr>
          <p:cNvSpPr txBox="1"/>
          <p:nvPr userDrawn="1"/>
        </p:nvSpPr>
        <p:spPr>
          <a:xfrm>
            <a:off x="9753600" y="0"/>
            <a:ext cx="2327275" cy="769441"/>
          </a:xfrm>
          <a:prstGeom prst="rect">
            <a:avLst/>
          </a:prstGeom>
          <a:noFill/>
        </p:spPr>
        <p:txBody>
          <a:bodyPr wrap="square" rtlCol="0" anchor="ctr">
            <a:spAutoFit/>
          </a:bodyPr>
          <a:lstStyle/>
          <a:p>
            <a:pPr algn="r"/>
            <a:r>
              <a:rPr lang="en-US" sz="28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rPr>
              <a:t>&lt;</a:t>
            </a:r>
            <a:fld id="{260E2A6B-A809-4840-BF14-8648BC0BDF87}" type="slidenum">
              <a:rPr lang="id-ID" sz="4400" b="1" i="0" spc="0" smtClean="0">
                <a:solidFill>
                  <a:srgbClr val="232A4E"/>
                </a:solidFill>
                <a:latin typeface="Ubuntu" panose="020B0504030602030204" pitchFamily="34" charset="0"/>
                <a:ea typeface="Open Sans" panose="020B0606030504020204" pitchFamily="34" charset="0"/>
                <a:cs typeface="Open Sans" panose="020B0606030504020204" pitchFamily="34" charset="0"/>
              </a:rPr>
              <a:pPr algn="r"/>
              <a:t>‹nº›</a:t>
            </a:fld>
            <a:r>
              <a:rPr lang="en-US" sz="24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rPr>
              <a:t>/&gt;</a:t>
            </a:r>
            <a:endParaRPr lang="id-ID" sz="44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5067489"/>
      </p:ext>
    </p:extLst>
  </p:cSld>
  <p:clrMap bg1="lt1" tx1="dk1" bg2="lt2" tx2="dk2" accent1="accent1" accent2="accent2" accent3="accent3" accent4="accent4" accent5="accent5" accent6="accent6" hlink="hlink" folHlink="folHlink"/>
  <p:sldLayoutIdLst>
    <p:sldLayoutId id="2147483657" r:id="rId1"/>
    <p:sldLayoutId id="2147483670" r:id="rId2"/>
    <p:sldLayoutId id="2147483649" r:id="rId3"/>
  </p:sldLayoutIdLst>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 userDrawn="1">
          <p15:clr>
            <a:srgbClr val="A4A3A4"/>
          </p15:clr>
        </p15:guide>
        <p15:guide id="3" pos="1536" userDrawn="1">
          <p15:clr>
            <a:srgbClr val="A4A3A4"/>
          </p15:clr>
        </p15:guide>
        <p15:guide id="4" pos="2688" userDrawn="1">
          <p15:clr>
            <a:srgbClr val="A4A3A4"/>
          </p15:clr>
        </p15:guide>
        <p15:guide id="5" pos="3840" userDrawn="1">
          <p15:clr>
            <a:srgbClr val="A4A3A4"/>
          </p15:clr>
        </p15:guide>
        <p15:guide id="6" pos="4992" userDrawn="1">
          <p15:clr>
            <a:srgbClr val="A4A3A4"/>
          </p15:clr>
        </p15:guide>
        <p15:guide id="7" pos="6144" userDrawn="1">
          <p15:clr>
            <a:srgbClr val="A4A3A4"/>
          </p15:clr>
        </p15:guide>
        <p15:guide id="8" pos="7296" userDrawn="1">
          <p15:clr>
            <a:srgbClr val="A4A3A4"/>
          </p15:clr>
        </p15:guide>
        <p15:guide id="9" pos="960" userDrawn="1">
          <p15:clr>
            <a:srgbClr val="F26B43"/>
          </p15:clr>
        </p15:guide>
        <p15:guide id="10" pos="67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Rectangle 237">
            <a:extLst>
              <a:ext uri="{FF2B5EF4-FFF2-40B4-BE49-F238E27FC236}">
                <a16:creationId xmlns:a16="http://schemas.microsoft.com/office/drawing/2014/main" id="{001A2DFA-E085-445F-ACBE-C318F4EB1F49}"/>
              </a:ext>
            </a:extLst>
          </p:cNvPr>
          <p:cNvSpPr/>
          <p:nvPr/>
        </p:nvSpPr>
        <p:spPr>
          <a:xfrm>
            <a:off x="0" y="0"/>
            <a:ext cx="12206515" cy="5624172"/>
          </a:xfrm>
          <a:custGeom>
            <a:avLst/>
            <a:gdLst>
              <a:gd name="connsiteX0" fmla="*/ 0 w 12192000"/>
              <a:gd name="connsiteY0" fmla="*/ 0 h 5624172"/>
              <a:gd name="connsiteX1" fmla="*/ 12192000 w 12192000"/>
              <a:gd name="connsiteY1" fmla="*/ 0 h 5624172"/>
              <a:gd name="connsiteX2" fmla="*/ 12192000 w 12192000"/>
              <a:gd name="connsiteY2" fmla="*/ 5624172 h 5624172"/>
              <a:gd name="connsiteX3" fmla="*/ 0 w 12192000"/>
              <a:gd name="connsiteY3" fmla="*/ 5624172 h 5624172"/>
              <a:gd name="connsiteX4" fmla="*/ 0 w 12192000"/>
              <a:gd name="connsiteY4" fmla="*/ 0 h 5624172"/>
              <a:gd name="connsiteX0" fmla="*/ 0 w 12192000"/>
              <a:gd name="connsiteY0" fmla="*/ 0 h 5624172"/>
              <a:gd name="connsiteX1" fmla="*/ 12192000 w 12192000"/>
              <a:gd name="connsiteY1" fmla="*/ 0 h 5624172"/>
              <a:gd name="connsiteX2" fmla="*/ 12177486 w 12192000"/>
              <a:gd name="connsiteY2" fmla="*/ 2126229 h 5624172"/>
              <a:gd name="connsiteX3" fmla="*/ 0 w 12192000"/>
              <a:gd name="connsiteY3" fmla="*/ 5624172 h 5624172"/>
              <a:gd name="connsiteX4" fmla="*/ 0 w 12192000"/>
              <a:gd name="connsiteY4" fmla="*/ 0 h 5624172"/>
              <a:gd name="connsiteX0" fmla="*/ 0 w 12192000"/>
              <a:gd name="connsiteY0" fmla="*/ 0 h 5624172"/>
              <a:gd name="connsiteX1" fmla="*/ 12192000 w 12192000"/>
              <a:gd name="connsiteY1" fmla="*/ 0 h 5624172"/>
              <a:gd name="connsiteX2" fmla="*/ 12177486 w 12192000"/>
              <a:gd name="connsiteY2" fmla="*/ 2126229 h 5624172"/>
              <a:gd name="connsiteX3" fmla="*/ 0 w 12192000"/>
              <a:gd name="connsiteY3" fmla="*/ 5624172 h 5624172"/>
              <a:gd name="connsiteX4" fmla="*/ 0 w 12192000"/>
              <a:gd name="connsiteY4" fmla="*/ 0 h 5624172"/>
              <a:gd name="connsiteX0" fmla="*/ 0 w 12192000"/>
              <a:gd name="connsiteY0" fmla="*/ 0 h 5624172"/>
              <a:gd name="connsiteX1" fmla="*/ 12192000 w 12192000"/>
              <a:gd name="connsiteY1" fmla="*/ 0 h 5624172"/>
              <a:gd name="connsiteX2" fmla="*/ 12177486 w 12192000"/>
              <a:gd name="connsiteY2" fmla="*/ 2126229 h 5624172"/>
              <a:gd name="connsiteX3" fmla="*/ 0 w 12192000"/>
              <a:gd name="connsiteY3" fmla="*/ 5624172 h 5624172"/>
              <a:gd name="connsiteX4" fmla="*/ 0 w 12192000"/>
              <a:gd name="connsiteY4" fmla="*/ 0 h 5624172"/>
              <a:gd name="connsiteX0" fmla="*/ 0 w 12192000"/>
              <a:gd name="connsiteY0" fmla="*/ 0 h 5624172"/>
              <a:gd name="connsiteX1" fmla="*/ 12192000 w 12192000"/>
              <a:gd name="connsiteY1" fmla="*/ 0 h 5624172"/>
              <a:gd name="connsiteX2" fmla="*/ 12177486 w 12192000"/>
              <a:gd name="connsiteY2" fmla="*/ 2126229 h 5624172"/>
              <a:gd name="connsiteX3" fmla="*/ 0 w 12192000"/>
              <a:gd name="connsiteY3" fmla="*/ 5624172 h 5624172"/>
              <a:gd name="connsiteX4" fmla="*/ 0 w 12192000"/>
              <a:gd name="connsiteY4" fmla="*/ 0 h 5624172"/>
              <a:gd name="connsiteX0" fmla="*/ 0 w 12192000"/>
              <a:gd name="connsiteY0" fmla="*/ 0 h 5624172"/>
              <a:gd name="connsiteX1" fmla="*/ 12192000 w 12192000"/>
              <a:gd name="connsiteY1" fmla="*/ 0 h 5624172"/>
              <a:gd name="connsiteX2" fmla="*/ 12177486 w 12192000"/>
              <a:gd name="connsiteY2" fmla="*/ 2126229 h 5624172"/>
              <a:gd name="connsiteX3" fmla="*/ 0 w 12192000"/>
              <a:gd name="connsiteY3" fmla="*/ 5624172 h 5624172"/>
              <a:gd name="connsiteX4" fmla="*/ 0 w 12192000"/>
              <a:gd name="connsiteY4" fmla="*/ 0 h 5624172"/>
              <a:gd name="connsiteX0" fmla="*/ 0 w 12206515"/>
              <a:gd name="connsiteY0" fmla="*/ 0 h 5624172"/>
              <a:gd name="connsiteX1" fmla="*/ 12192000 w 12206515"/>
              <a:gd name="connsiteY1" fmla="*/ 0 h 5624172"/>
              <a:gd name="connsiteX2" fmla="*/ 12206515 w 12206515"/>
              <a:gd name="connsiteY2" fmla="*/ 2126229 h 5624172"/>
              <a:gd name="connsiteX3" fmla="*/ 0 w 12206515"/>
              <a:gd name="connsiteY3" fmla="*/ 5624172 h 5624172"/>
              <a:gd name="connsiteX4" fmla="*/ 0 w 12206515"/>
              <a:gd name="connsiteY4" fmla="*/ 0 h 56241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06515" h="5624172">
                <a:moveTo>
                  <a:pt x="0" y="0"/>
                </a:moveTo>
                <a:lnTo>
                  <a:pt x="12192000" y="0"/>
                </a:lnTo>
                <a:cubicBezTo>
                  <a:pt x="12196838" y="708743"/>
                  <a:pt x="12201677" y="1417486"/>
                  <a:pt x="12206515" y="2126229"/>
                </a:cubicBezTo>
                <a:cubicBezTo>
                  <a:pt x="9177867" y="7138496"/>
                  <a:pt x="2970591" y="-99294"/>
                  <a:pt x="0" y="5624172"/>
                </a:cubicBezTo>
                <a:lnTo>
                  <a:pt x="0" y="0"/>
                </a:lnTo>
                <a:close/>
              </a:path>
            </a:pathLst>
          </a:custGeom>
          <a:solidFill>
            <a:srgbClr val="161A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aphic 1">
            <a:extLst>
              <a:ext uri="{FF2B5EF4-FFF2-40B4-BE49-F238E27FC236}">
                <a16:creationId xmlns:a16="http://schemas.microsoft.com/office/drawing/2014/main" id="{4CA4F9B4-9DF4-4725-9B11-6677776D1D46}"/>
              </a:ext>
            </a:extLst>
          </p:cNvPr>
          <p:cNvGrpSpPr/>
          <p:nvPr/>
        </p:nvGrpSpPr>
        <p:grpSpPr>
          <a:xfrm>
            <a:off x="3474398" y="1927679"/>
            <a:ext cx="8108002" cy="3354931"/>
            <a:chOff x="3538537" y="2366962"/>
            <a:chExt cx="5114925" cy="2116455"/>
          </a:xfrm>
        </p:grpSpPr>
        <p:sp>
          <p:nvSpPr>
            <p:cNvPr id="3" name="Freeform: Shape 2">
              <a:extLst>
                <a:ext uri="{FF2B5EF4-FFF2-40B4-BE49-F238E27FC236}">
                  <a16:creationId xmlns:a16="http://schemas.microsoft.com/office/drawing/2014/main" id="{7601FA9C-FFF4-4538-A66A-1A5CA01CDED5}"/>
                </a:ext>
              </a:extLst>
            </p:cNvPr>
            <p:cNvSpPr/>
            <p:nvPr/>
          </p:nvSpPr>
          <p:spPr>
            <a:xfrm>
              <a:off x="3538537" y="4245292"/>
              <a:ext cx="5114925" cy="238125"/>
            </a:xfrm>
            <a:custGeom>
              <a:avLst/>
              <a:gdLst>
                <a:gd name="connsiteX0" fmla="*/ 2557463 w 5114925"/>
                <a:gd name="connsiteY0" fmla="*/ 0 h 238125"/>
                <a:gd name="connsiteX1" fmla="*/ 0 w 5114925"/>
                <a:gd name="connsiteY1" fmla="*/ 120967 h 238125"/>
                <a:gd name="connsiteX2" fmla="*/ 2557463 w 5114925"/>
                <a:gd name="connsiteY2" fmla="*/ 241935 h 238125"/>
                <a:gd name="connsiteX3" fmla="*/ 5114925 w 5114925"/>
                <a:gd name="connsiteY3" fmla="*/ 120967 h 238125"/>
                <a:gd name="connsiteX4" fmla="*/ 2557463 w 5114925"/>
                <a:gd name="connsiteY4" fmla="*/ 0 h 238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4925" h="238125">
                  <a:moveTo>
                    <a:pt x="2557463" y="0"/>
                  </a:moveTo>
                  <a:cubicBezTo>
                    <a:pt x="1144905" y="0"/>
                    <a:pt x="0" y="54292"/>
                    <a:pt x="0" y="120967"/>
                  </a:cubicBezTo>
                  <a:cubicBezTo>
                    <a:pt x="0" y="187642"/>
                    <a:pt x="1144905" y="241935"/>
                    <a:pt x="2557463" y="241935"/>
                  </a:cubicBezTo>
                  <a:cubicBezTo>
                    <a:pt x="3970020" y="241935"/>
                    <a:pt x="5114925" y="187642"/>
                    <a:pt x="5114925" y="120967"/>
                  </a:cubicBezTo>
                  <a:cubicBezTo>
                    <a:pt x="5114925" y="54292"/>
                    <a:pt x="3970020" y="0"/>
                    <a:pt x="2557463" y="0"/>
                  </a:cubicBezTo>
                  <a:close/>
                </a:path>
              </a:pathLst>
            </a:custGeom>
            <a:solidFill>
              <a:srgbClr val="2D34A8">
                <a:alpha val="30000"/>
              </a:srgbClr>
            </a:solidFill>
            <a:ln w="9525" cap="flat">
              <a:noFill/>
              <a:prstDash val="solid"/>
              <a:miter/>
            </a:ln>
          </p:spPr>
          <p:txBody>
            <a:bodyPr rtlCol="0" anchor="ctr"/>
            <a:lstStyle/>
            <a:p>
              <a:endParaRPr lang="en-US"/>
            </a:p>
          </p:txBody>
        </p:sp>
        <p:sp>
          <p:nvSpPr>
            <p:cNvPr id="4" name="Freeform: Shape 3">
              <a:extLst>
                <a:ext uri="{FF2B5EF4-FFF2-40B4-BE49-F238E27FC236}">
                  <a16:creationId xmlns:a16="http://schemas.microsoft.com/office/drawing/2014/main" id="{EE4D0E98-8AC1-4297-A7C4-DD25B5C0D3FB}"/>
                </a:ext>
              </a:extLst>
            </p:cNvPr>
            <p:cNvSpPr/>
            <p:nvPr/>
          </p:nvSpPr>
          <p:spPr>
            <a:xfrm>
              <a:off x="3814762" y="3638006"/>
              <a:ext cx="76200" cy="552450"/>
            </a:xfrm>
            <a:custGeom>
              <a:avLst/>
              <a:gdLst>
                <a:gd name="connsiteX0" fmla="*/ 56198 w 76200"/>
                <a:gd name="connsiteY0" fmla="*/ 32385 h 552450"/>
                <a:gd name="connsiteX1" fmla="*/ 55245 w 76200"/>
                <a:gd name="connsiteY1" fmla="*/ 84772 h 552450"/>
                <a:gd name="connsiteX2" fmla="*/ 29527 w 76200"/>
                <a:gd name="connsiteY2" fmla="*/ 124777 h 552450"/>
                <a:gd name="connsiteX3" fmla="*/ 18097 w 76200"/>
                <a:gd name="connsiteY3" fmla="*/ 195263 h 552450"/>
                <a:gd name="connsiteX4" fmla="*/ 29527 w 76200"/>
                <a:gd name="connsiteY4" fmla="*/ 238125 h 552450"/>
                <a:gd name="connsiteX5" fmla="*/ 32385 w 76200"/>
                <a:gd name="connsiteY5" fmla="*/ 284797 h 552450"/>
                <a:gd name="connsiteX6" fmla="*/ 0 w 76200"/>
                <a:gd name="connsiteY6" fmla="*/ 419100 h 552450"/>
                <a:gd name="connsiteX7" fmla="*/ 79057 w 76200"/>
                <a:gd name="connsiteY7" fmla="*/ 561022 h 552450"/>
                <a:gd name="connsiteX8" fmla="*/ 79057 w 76200"/>
                <a:gd name="connsiteY8" fmla="*/ 0 h 552450"/>
                <a:gd name="connsiteX9" fmla="*/ 71438 w 76200"/>
                <a:gd name="connsiteY9" fmla="*/ 7620 h 552450"/>
                <a:gd name="connsiteX10" fmla="*/ 56198 w 76200"/>
                <a:gd name="connsiteY10" fmla="*/ 32385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6200" h="552450">
                  <a:moveTo>
                    <a:pt x="56198" y="32385"/>
                  </a:moveTo>
                  <a:cubicBezTo>
                    <a:pt x="52388" y="48577"/>
                    <a:pt x="58102" y="68580"/>
                    <a:pt x="55245" y="84772"/>
                  </a:cubicBezTo>
                  <a:cubicBezTo>
                    <a:pt x="51435" y="105727"/>
                    <a:pt x="38100" y="111442"/>
                    <a:pt x="29527" y="124777"/>
                  </a:cubicBezTo>
                  <a:cubicBezTo>
                    <a:pt x="19050" y="140970"/>
                    <a:pt x="14288" y="169545"/>
                    <a:pt x="18097" y="195263"/>
                  </a:cubicBezTo>
                  <a:cubicBezTo>
                    <a:pt x="20955" y="210502"/>
                    <a:pt x="25718" y="223838"/>
                    <a:pt x="29527" y="238125"/>
                  </a:cubicBezTo>
                  <a:cubicBezTo>
                    <a:pt x="33338" y="252413"/>
                    <a:pt x="36195" y="269558"/>
                    <a:pt x="32385" y="284797"/>
                  </a:cubicBezTo>
                  <a:cubicBezTo>
                    <a:pt x="27622" y="306705"/>
                    <a:pt x="0" y="324802"/>
                    <a:pt x="0" y="419100"/>
                  </a:cubicBezTo>
                  <a:cubicBezTo>
                    <a:pt x="0" y="505777"/>
                    <a:pt x="61913" y="539115"/>
                    <a:pt x="79057" y="561022"/>
                  </a:cubicBezTo>
                  <a:lnTo>
                    <a:pt x="79057" y="0"/>
                  </a:lnTo>
                  <a:lnTo>
                    <a:pt x="71438" y="7620"/>
                  </a:lnTo>
                  <a:cubicBezTo>
                    <a:pt x="65723" y="14288"/>
                    <a:pt x="59055" y="20955"/>
                    <a:pt x="56198" y="32385"/>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5" name="Freeform: Shape 4">
              <a:extLst>
                <a:ext uri="{FF2B5EF4-FFF2-40B4-BE49-F238E27FC236}">
                  <a16:creationId xmlns:a16="http://schemas.microsoft.com/office/drawing/2014/main" id="{557C1B22-CE2D-4CEF-8472-17263C74B4E5}"/>
                </a:ext>
              </a:extLst>
            </p:cNvPr>
            <p:cNvSpPr/>
            <p:nvPr/>
          </p:nvSpPr>
          <p:spPr>
            <a:xfrm>
              <a:off x="3893819" y="3638958"/>
              <a:ext cx="76200" cy="552450"/>
            </a:xfrm>
            <a:custGeom>
              <a:avLst/>
              <a:gdLst>
                <a:gd name="connsiteX0" fmla="*/ 49530 w 76200"/>
                <a:gd name="connsiteY0" fmla="*/ 238125 h 552450"/>
                <a:gd name="connsiteX1" fmla="*/ 60960 w 76200"/>
                <a:gd name="connsiteY1" fmla="*/ 195263 h 552450"/>
                <a:gd name="connsiteX2" fmla="*/ 49530 w 76200"/>
                <a:gd name="connsiteY2" fmla="*/ 124778 h 552450"/>
                <a:gd name="connsiteX3" fmla="*/ 23813 w 76200"/>
                <a:gd name="connsiteY3" fmla="*/ 84773 h 552450"/>
                <a:gd name="connsiteX4" fmla="*/ 22860 w 76200"/>
                <a:gd name="connsiteY4" fmla="*/ 32385 h 552450"/>
                <a:gd name="connsiteX5" fmla="*/ 7620 w 76200"/>
                <a:gd name="connsiteY5" fmla="*/ 7620 h 552450"/>
                <a:gd name="connsiteX6" fmla="*/ 0 w 76200"/>
                <a:gd name="connsiteY6" fmla="*/ 0 h 552450"/>
                <a:gd name="connsiteX7" fmla="*/ 0 w 76200"/>
                <a:gd name="connsiteY7" fmla="*/ 561023 h 552450"/>
                <a:gd name="connsiteX8" fmla="*/ 79057 w 76200"/>
                <a:gd name="connsiteY8" fmla="*/ 419100 h 552450"/>
                <a:gd name="connsiteX9" fmla="*/ 46673 w 76200"/>
                <a:gd name="connsiteY9" fmla="*/ 284798 h 552450"/>
                <a:gd name="connsiteX10" fmla="*/ 49530 w 76200"/>
                <a:gd name="connsiteY10" fmla="*/ 238125 h 552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6200" h="552450">
                  <a:moveTo>
                    <a:pt x="49530" y="238125"/>
                  </a:moveTo>
                  <a:cubicBezTo>
                    <a:pt x="53340" y="223838"/>
                    <a:pt x="59055" y="210503"/>
                    <a:pt x="60960" y="195263"/>
                  </a:cubicBezTo>
                  <a:cubicBezTo>
                    <a:pt x="64770" y="170498"/>
                    <a:pt x="60007" y="140970"/>
                    <a:pt x="49530" y="124778"/>
                  </a:cubicBezTo>
                  <a:cubicBezTo>
                    <a:pt x="40005" y="111443"/>
                    <a:pt x="26670" y="105728"/>
                    <a:pt x="23813" y="84773"/>
                  </a:cubicBezTo>
                  <a:cubicBezTo>
                    <a:pt x="20955" y="67628"/>
                    <a:pt x="25718" y="48578"/>
                    <a:pt x="22860" y="32385"/>
                  </a:cubicBezTo>
                  <a:cubicBezTo>
                    <a:pt x="20003" y="20003"/>
                    <a:pt x="14288" y="13335"/>
                    <a:pt x="7620" y="7620"/>
                  </a:cubicBezTo>
                  <a:lnTo>
                    <a:pt x="0" y="0"/>
                  </a:lnTo>
                  <a:lnTo>
                    <a:pt x="0" y="561023"/>
                  </a:lnTo>
                  <a:cubicBezTo>
                    <a:pt x="17145" y="540068"/>
                    <a:pt x="79057" y="505778"/>
                    <a:pt x="79057" y="419100"/>
                  </a:cubicBezTo>
                  <a:cubicBezTo>
                    <a:pt x="79057" y="323850"/>
                    <a:pt x="51435" y="306705"/>
                    <a:pt x="46673" y="284798"/>
                  </a:cubicBezTo>
                  <a:cubicBezTo>
                    <a:pt x="42863" y="269558"/>
                    <a:pt x="45720" y="252413"/>
                    <a:pt x="49530" y="238125"/>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6" name="Freeform: Shape 5">
              <a:extLst>
                <a:ext uri="{FF2B5EF4-FFF2-40B4-BE49-F238E27FC236}">
                  <a16:creationId xmlns:a16="http://schemas.microsoft.com/office/drawing/2014/main" id="{AB81E013-019B-49F9-A7D1-1F0A2E5F61AA}"/>
                </a:ext>
              </a:extLst>
            </p:cNvPr>
            <p:cNvSpPr/>
            <p:nvPr/>
          </p:nvSpPr>
          <p:spPr>
            <a:xfrm>
              <a:off x="3883997" y="3977640"/>
              <a:ext cx="104775" cy="228600"/>
            </a:xfrm>
            <a:custGeom>
              <a:avLst/>
              <a:gdLst>
                <a:gd name="connsiteX0" fmla="*/ 90785 w 104775"/>
                <a:gd name="connsiteY0" fmla="*/ 9525 h 228600"/>
                <a:gd name="connsiteX1" fmla="*/ 84118 w 104775"/>
                <a:gd name="connsiteY1" fmla="*/ 31432 h 228600"/>
                <a:gd name="connsiteX2" fmla="*/ 58400 w 104775"/>
                <a:gd name="connsiteY2" fmla="*/ 42863 h 228600"/>
                <a:gd name="connsiteX3" fmla="*/ 41255 w 104775"/>
                <a:gd name="connsiteY3" fmla="*/ 69532 h 228600"/>
                <a:gd name="connsiteX4" fmla="*/ 46018 w 104775"/>
                <a:gd name="connsiteY4" fmla="*/ 90488 h 228600"/>
                <a:gd name="connsiteX5" fmla="*/ 43160 w 104775"/>
                <a:gd name="connsiteY5" fmla="*/ 110490 h 228600"/>
                <a:gd name="connsiteX6" fmla="*/ 1250 w 104775"/>
                <a:gd name="connsiteY6" fmla="*/ 160020 h 228600"/>
                <a:gd name="connsiteX7" fmla="*/ 51733 w 104775"/>
                <a:gd name="connsiteY7" fmla="*/ 237172 h 228600"/>
                <a:gd name="connsiteX8" fmla="*/ 113645 w 104775"/>
                <a:gd name="connsiteY8" fmla="*/ 0 h 228600"/>
                <a:gd name="connsiteX9" fmla="*/ 106025 w 104775"/>
                <a:gd name="connsiteY9" fmla="*/ 1905 h 228600"/>
                <a:gd name="connsiteX10" fmla="*/ 90785 w 104775"/>
                <a:gd name="connsiteY10" fmla="*/ 9525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775" h="228600">
                  <a:moveTo>
                    <a:pt x="90785" y="9525"/>
                  </a:moveTo>
                  <a:cubicBezTo>
                    <a:pt x="86023" y="15240"/>
                    <a:pt x="87928" y="24765"/>
                    <a:pt x="84118" y="31432"/>
                  </a:cubicBezTo>
                  <a:cubicBezTo>
                    <a:pt x="78403" y="40005"/>
                    <a:pt x="66973" y="39052"/>
                    <a:pt x="58400" y="42863"/>
                  </a:cubicBezTo>
                  <a:cubicBezTo>
                    <a:pt x="47923" y="47625"/>
                    <a:pt x="40303" y="58102"/>
                    <a:pt x="41255" y="69532"/>
                  </a:cubicBezTo>
                  <a:cubicBezTo>
                    <a:pt x="41255" y="76200"/>
                    <a:pt x="44113" y="82867"/>
                    <a:pt x="46018" y="90488"/>
                  </a:cubicBezTo>
                  <a:cubicBezTo>
                    <a:pt x="47923" y="97155"/>
                    <a:pt x="47923" y="105727"/>
                    <a:pt x="43160" y="110490"/>
                  </a:cubicBezTo>
                  <a:cubicBezTo>
                    <a:pt x="36493" y="119063"/>
                    <a:pt x="11728" y="120015"/>
                    <a:pt x="1250" y="160020"/>
                  </a:cubicBezTo>
                  <a:cubicBezTo>
                    <a:pt x="-8275" y="196215"/>
                    <a:pt x="39350" y="223838"/>
                    <a:pt x="51733" y="237172"/>
                  </a:cubicBezTo>
                  <a:lnTo>
                    <a:pt x="113645" y="0"/>
                  </a:lnTo>
                  <a:lnTo>
                    <a:pt x="106025" y="1905"/>
                  </a:lnTo>
                  <a:cubicBezTo>
                    <a:pt x="100310" y="3810"/>
                    <a:pt x="94595" y="4763"/>
                    <a:pt x="90785" y="9525"/>
                  </a:cubicBezTo>
                  <a:close/>
                </a:path>
              </a:pathLst>
            </a:custGeom>
            <a:solidFill>
              <a:srgbClr val="8EDEF1"/>
            </a:solid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FF5BA2F7-541E-4148-8DCC-CD1A4B5DB8C3}"/>
                </a:ext>
              </a:extLst>
            </p:cNvPr>
            <p:cNvSpPr/>
            <p:nvPr/>
          </p:nvSpPr>
          <p:spPr>
            <a:xfrm>
              <a:off x="3934777" y="3978592"/>
              <a:ext cx="85725" cy="228600"/>
            </a:xfrm>
            <a:custGeom>
              <a:avLst/>
              <a:gdLst>
                <a:gd name="connsiteX0" fmla="*/ 72390 w 85725"/>
                <a:gd name="connsiteY0" fmla="*/ 40958 h 228600"/>
                <a:gd name="connsiteX1" fmla="*/ 77153 w 85725"/>
                <a:gd name="connsiteY1" fmla="*/ 18098 h 228600"/>
                <a:gd name="connsiteX2" fmla="*/ 67628 w 85725"/>
                <a:gd name="connsiteY2" fmla="*/ 4763 h 228600"/>
                <a:gd name="connsiteX3" fmla="*/ 61913 w 85725"/>
                <a:gd name="connsiteY3" fmla="*/ 0 h 228600"/>
                <a:gd name="connsiteX4" fmla="*/ 0 w 85725"/>
                <a:gd name="connsiteY4" fmla="*/ 236220 h 228600"/>
                <a:gd name="connsiteX5" fmla="*/ 80963 w 85725"/>
                <a:gd name="connsiteY5" fmla="*/ 193358 h 228600"/>
                <a:gd name="connsiteX6" fmla="*/ 68580 w 85725"/>
                <a:gd name="connsiteY6" fmla="*/ 129540 h 228600"/>
                <a:gd name="connsiteX7" fmla="*/ 76200 w 85725"/>
                <a:gd name="connsiteY7" fmla="*/ 110490 h 228600"/>
                <a:gd name="connsiteX8" fmla="*/ 90488 w 85725"/>
                <a:gd name="connsiteY8" fmla="*/ 95250 h 228600"/>
                <a:gd name="connsiteX9" fmla="*/ 88583 w 85725"/>
                <a:gd name="connsiteY9" fmla="*/ 62865 h 228600"/>
                <a:gd name="connsiteX10" fmla="*/ 72390 w 85725"/>
                <a:gd name="connsiteY10" fmla="*/ 40958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725" h="228600">
                  <a:moveTo>
                    <a:pt x="72390" y="40958"/>
                  </a:moveTo>
                  <a:cubicBezTo>
                    <a:pt x="71438" y="33338"/>
                    <a:pt x="78105" y="25717"/>
                    <a:pt x="77153" y="18098"/>
                  </a:cubicBezTo>
                  <a:cubicBezTo>
                    <a:pt x="76200" y="12383"/>
                    <a:pt x="71438" y="8573"/>
                    <a:pt x="67628" y="4763"/>
                  </a:cubicBezTo>
                  <a:lnTo>
                    <a:pt x="61913" y="0"/>
                  </a:lnTo>
                  <a:lnTo>
                    <a:pt x="0" y="236220"/>
                  </a:lnTo>
                  <a:cubicBezTo>
                    <a:pt x="17145" y="231458"/>
                    <a:pt x="71438" y="230505"/>
                    <a:pt x="80963" y="193358"/>
                  </a:cubicBezTo>
                  <a:cubicBezTo>
                    <a:pt x="91440" y="153353"/>
                    <a:pt x="70485" y="140017"/>
                    <a:pt x="68580" y="129540"/>
                  </a:cubicBezTo>
                  <a:cubicBezTo>
                    <a:pt x="67628" y="122873"/>
                    <a:pt x="71438" y="116205"/>
                    <a:pt x="76200" y="110490"/>
                  </a:cubicBezTo>
                  <a:cubicBezTo>
                    <a:pt x="80963" y="105728"/>
                    <a:pt x="86678" y="100965"/>
                    <a:pt x="90488" y="95250"/>
                  </a:cubicBezTo>
                  <a:cubicBezTo>
                    <a:pt x="96203" y="85725"/>
                    <a:pt x="95250" y="72390"/>
                    <a:pt x="88583" y="62865"/>
                  </a:cubicBezTo>
                  <a:cubicBezTo>
                    <a:pt x="83820" y="55245"/>
                    <a:pt x="73343" y="50483"/>
                    <a:pt x="72390" y="40958"/>
                  </a:cubicBezTo>
                  <a:close/>
                </a:path>
              </a:pathLst>
            </a:custGeom>
            <a:solidFill>
              <a:srgbClr val="8EDEF1"/>
            </a:solid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2D574E62-C395-47EC-8A2B-D557593BAA34}"/>
                </a:ext>
              </a:extLst>
            </p:cNvPr>
            <p:cNvSpPr/>
            <p:nvPr/>
          </p:nvSpPr>
          <p:spPr>
            <a:xfrm>
              <a:off x="3791902" y="4189095"/>
              <a:ext cx="276225" cy="180975"/>
            </a:xfrm>
            <a:custGeom>
              <a:avLst/>
              <a:gdLst>
                <a:gd name="connsiteX0" fmla="*/ 0 w 276225"/>
                <a:gd name="connsiteY0" fmla="*/ 0 h 180975"/>
                <a:gd name="connsiteX1" fmla="*/ 38100 w 276225"/>
                <a:gd name="connsiteY1" fmla="*/ 69533 h 180975"/>
                <a:gd name="connsiteX2" fmla="*/ 31432 w 276225"/>
                <a:gd name="connsiteY2" fmla="*/ 100965 h 180975"/>
                <a:gd name="connsiteX3" fmla="*/ 91440 w 276225"/>
                <a:gd name="connsiteY3" fmla="*/ 182880 h 180975"/>
                <a:gd name="connsiteX4" fmla="*/ 193358 w 276225"/>
                <a:gd name="connsiteY4" fmla="*/ 182880 h 180975"/>
                <a:gd name="connsiteX5" fmla="*/ 253365 w 276225"/>
                <a:gd name="connsiteY5" fmla="*/ 100965 h 180975"/>
                <a:gd name="connsiteX6" fmla="*/ 246698 w 276225"/>
                <a:gd name="connsiteY6" fmla="*/ 69533 h 180975"/>
                <a:gd name="connsiteX7" fmla="*/ 284798 w 276225"/>
                <a:gd name="connsiteY7" fmla="*/ 0 h 180975"/>
                <a:gd name="connsiteX8" fmla="*/ 0 w 276225"/>
                <a:gd name="connsiteY8" fmla="*/ 0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225" h="180975">
                  <a:moveTo>
                    <a:pt x="0" y="0"/>
                  </a:moveTo>
                  <a:cubicBezTo>
                    <a:pt x="0" y="0"/>
                    <a:pt x="38100" y="40958"/>
                    <a:pt x="38100" y="69533"/>
                  </a:cubicBezTo>
                  <a:cubicBezTo>
                    <a:pt x="38100" y="77152"/>
                    <a:pt x="35242" y="88583"/>
                    <a:pt x="31432" y="100965"/>
                  </a:cubicBezTo>
                  <a:cubicBezTo>
                    <a:pt x="19050" y="140970"/>
                    <a:pt x="48578" y="182880"/>
                    <a:pt x="91440" y="182880"/>
                  </a:cubicBezTo>
                  <a:lnTo>
                    <a:pt x="193358" y="182880"/>
                  </a:lnTo>
                  <a:cubicBezTo>
                    <a:pt x="235267" y="182880"/>
                    <a:pt x="265748" y="141922"/>
                    <a:pt x="253365" y="100965"/>
                  </a:cubicBezTo>
                  <a:cubicBezTo>
                    <a:pt x="249555" y="88583"/>
                    <a:pt x="246698" y="77152"/>
                    <a:pt x="246698" y="69533"/>
                  </a:cubicBezTo>
                  <a:cubicBezTo>
                    <a:pt x="246698" y="41910"/>
                    <a:pt x="284798" y="0"/>
                    <a:pt x="284798" y="0"/>
                  </a:cubicBezTo>
                  <a:lnTo>
                    <a:pt x="0" y="0"/>
                  </a:lnTo>
                  <a:close/>
                </a:path>
              </a:pathLst>
            </a:custGeom>
            <a:solidFill>
              <a:srgbClr val="FFFFFF"/>
            </a:solid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162D03C3-8ED1-4894-85A6-7761A35FB12B}"/>
                </a:ext>
              </a:extLst>
            </p:cNvPr>
            <p:cNvSpPr/>
            <p:nvPr/>
          </p:nvSpPr>
          <p:spPr>
            <a:xfrm>
              <a:off x="5526404" y="3960495"/>
              <a:ext cx="152400" cy="400050"/>
            </a:xfrm>
            <a:custGeom>
              <a:avLst/>
              <a:gdLst>
                <a:gd name="connsiteX0" fmla="*/ 0 w 152400"/>
                <a:gd name="connsiteY0" fmla="*/ 407670 h 400050"/>
                <a:gd name="connsiteX1" fmla="*/ 16192 w 152400"/>
                <a:gd name="connsiteY1" fmla="*/ 407670 h 400050"/>
                <a:gd name="connsiteX2" fmla="*/ 156210 w 152400"/>
                <a:gd name="connsiteY2" fmla="*/ 0 h 400050"/>
                <a:gd name="connsiteX3" fmla="*/ 140017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6192" y="407670"/>
                  </a:lnTo>
                  <a:lnTo>
                    <a:pt x="156210" y="0"/>
                  </a:lnTo>
                  <a:lnTo>
                    <a:pt x="140017"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95C20D17-7E33-4120-8415-BAD182828142}"/>
                </a:ext>
              </a:extLst>
            </p:cNvPr>
            <p:cNvSpPr/>
            <p:nvPr/>
          </p:nvSpPr>
          <p:spPr>
            <a:xfrm>
              <a:off x="5762625" y="3960495"/>
              <a:ext cx="152400" cy="400050"/>
            </a:xfrm>
            <a:custGeom>
              <a:avLst/>
              <a:gdLst>
                <a:gd name="connsiteX0" fmla="*/ 0 w 152400"/>
                <a:gd name="connsiteY0" fmla="*/ 407670 h 400050"/>
                <a:gd name="connsiteX1" fmla="*/ 16192 w 152400"/>
                <a:gd name="connsiteY1" fmla="*/ 407670 h 400050"/>
                <a:gd name="connsiteX2" fmla="*/ 156210 w 152400"/>
                <a:gd name="connsiteY2" fmla="*/ 0 h 400050"/>
                <a:gd name="connsiteX3" fmla="*/ 140017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6192" y="407670"/>
                  </a:lnTo>
                  <a:lnTo>
                    <a:pt x="156210" y="0"/>
                  </a:lnTo>
                  <a:lnTo>
                    <a:pt x="140017"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24183EB-01C7-4F36-9804-2FBBF567F7BA}"/>
                </a:ext>
              </a:extLst>
            </p:cNvPr>
            <p:cNvSpPr/>
            <p:nvPr/>
          </p:nvSpPr>
          <p:spPr>
            <a:xfrm>
              <a:off x="5504982" y="3360420"/>
              <a:ext cx="714375" cy="600075"/>
            </a:xfrm>
            <a:custGeom>
              <a:avLst/>
              <a:gdLst>
                <a:gd name="connsiteX0" fmla="*/ 678648 w 714375"/>
                <a:gd name="connsiteY0" fmla="*/ 530543 h 600075"/>
                <a:gd name="connsiteX1" fmla="*/ 551013 w 714375"/>
                <a:gd name="connsiteY1" fmla="*/ 530543 h 600075"/>
                <a:gd name="connsiteX2" fmla="*/ 418615 w 714375"/>
                <a:gd name="connsiteY2" fmla="*/ 431483 h 600075"/>
                <a:gd name="connsiteX3" fmla="*/ 357655 w 714375"/>
                <a:gd name="connsiteY3" fmla="*/ 177165 h 600075"/>
                <a:gd name="connsiteX4" fmla="*/ 147153 w 714375"/>
                <a:gd name="connsiteY4" fmla="*/ 0 h 600075"/>
                <a:gd name="connsiteX5" fmla="*/ 3325 w 714375"/>
                <a:gd name="connsiteY5" fmla="*/ 177165 h 600075"/>
                <a:gd name="connsiteX6" fmla="*/ 103338 w 714375"/>
                <a:gd name="connsiteY6" fmla="*/ 560070 h 600075"/>
                <a:gd name="connsiteX7" fmla="*/ 153820 w 714375"/>
                <a:gd name="connsiteY7" fmla="*/ 601027 h 600075"/>
                <a:gd name="connsiteX8" fmla="*/ 679600 w 714375"/>
                <a:gd name="connsiteY8" fmla="*/ 600075 h 600075"/>
                <a:gd name="connsiteX9" fmla="*/ 714843 w 714375"/>
                <a:gd name="connsiteY9" fmla="*/ 564833 h 600075"/>
                <a:gd name="connsiteX10" fmla="*/ 678648 w 714375"/>
                <a:gd name="connsiteY10" fmla="*/ 530543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14375" h="600075">
                  <a:moveTo>
                    <a:pt x="678648" y="530543"/>
                  </a:moveTo>
                  <a:lnTo>
                    <a:pt x="551013" y="530543"/>
                  </a:lnTo>
                  <a:cubicBezTo>
                    <a:pt x="491958" y="530543"/>
                    <a:pt x="429093" y="488633"/>
                    <a:pt x="418615" y="431483"/>
                  </a:cubicBezTo>
                  <a:lnTo>
                    <a:pt x="357655" y="177165"/>
                  </a:lnTo>
                  <a:cubicBezTo>
                    <a:pt x="339558" y="79057"/>
                    <a:pt x="245260" y="0"/>
                    <a:pt x="147153" y="0"/>
                  </a:cubicBezTo>
                  <a:cubicBezTo>
                    <a:pt x="49045" y="0"/>
                    <a:pt x="-15725" y="79057"/>
                    <a:pt x="3325" y="177165"/>
                  </a:cubicBezTo>
                  <a:lnTo>
                    <a:pt x="103338" y="560070"/>
                  </a:lnTo>
                  <a:cubicBezTo>
                    <a:pt x="108100" y="583883"/>
                    <a:pt x="129055" y="601027"/>
                    <a:pt x="153820" y="601027"/>
                  </a:cubicBezTo>
                  <a:lnTo>
                    <a:pt x="679600" y="600075"/>
                  </a:lnTo>
                  <a:cubicBezTo>
                    <a:pt x="698650" y="600075"/>
                    <a:pt x="714843" y="584835"/>
                    <a:pt x="714843" y="564833"/>
                  </a:cubicBezTo>
                  <a:cubicBezTo>
                    <a:pt x="712938" y="545783"/>
                    <a:pt x="697698" y="530543"/>
                    <a:pt x="678648" y="530543"/>
                  </a:cubicBezTo>
                  <a:close/>
                </a:path>
              </a:pathLst>
            </a:custGeom>
            <a:solidFill>
              <a:srgbClr val="FFFFFF"/>
            </a:solid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280F1EE4-F4FA-4A17-BEEA-297B57104A36}"/>
                </a:ext>
              </a:extLst>
            </p:cNvPr>
            <p:cNvSpPr/>
            <p:nvPr/>
          </p:nvSpPr>
          <p:spPr>
            <a:xfrm>
              <a:off x="5504029" y="3359467"/>
              <a:ext cx="200025" cy="600075"/>
            </a:xfrm>
            <a:custGeom>
              <a:avLst/>
              <a:gdLst>
                <a:gd name="connsiteX0" fmla="*/ 153820 w 200025"/>
                <a:gd name="connsiteY0" fmla="*/ 560070 h 600075"/>
                <a:gd name="connsiteX1" fmla="*/ 53808 w 200025"/>
                <a:gd name="connsiteY1" fmla="*/ 177165 h 600075"/>
                <a:gd name="connsiteX2" fmla="*/ 172870 w 200025"/>
                <a:gd name="connsiteY2" fmla="*/ 1905 h 600075"/>
                <a:gd name="connsiteX3" fmla="*/ 147153 w 200025"/>
                <a:gd name="connsiteY3" fmla="*/ 0 h 600075"/>
                <a:gd name="connsiteX4" fmla="*/ 3325 w 200025"/>
                <a:gd name="connsiteY4" fmla="*/ 177165 h 600075"/>
                <a:gd name="connsiteX5" fmla="*/ 103338 w 200025"/>
                <a:gd name="connsiteY5" fmla="*/ 560070 h 600075"/>
                <a:gd name="connsiteX6" fmla="*/ 153820 w 200025"/>
                <a:gd name="connsiteY6" fmla="*/ 601028 h 600075"/>
                <a:gd name="connsiteX7" fmla="*/ 204303 w 200025"/>
                <a:gd name="connsiteY7" fmla="*/ 601028 h 600075"/>
                <a:gd name="connsiteX8" fmla="*/ 153820 w 200025"/>
                <a:gd name="connsiteY8" fmla="*/ 560070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0025" h="600075">
                  <a:moveTo>
                    <a:pt x="153820" y="560070"/>
                  </a:moveTo>
                  <a:lnTo>
                    <a:pt x="53808" y="177165"/>
                  </a:lnTo>
                  <a:cubicBezTo>
                    <a:pt x="36663" y="87630"/>
                    <a:pt x="89050" y="14288"/>
                    <a:pt x="172870" y="1905"/>
                  </a:cubicBezTo>
                  <a:cubicBezTo>
                    <a:pt x="164298" y="953"/>
                    <a:pt x="155725" y="0"/>
                    <a:pt x="147153" y="0"/>
                  </a:cubicBezTo>
                  <a:cubicBezTo>
                    <a:pt x="49045" y="0"/>
                    <a:pt x="-15725" y="79058"/>
                    <a:pt x="3325" y="177165"/>
                  </a:cubicBezTo>
                  <a:lnTo>
                    <a:pt x="103338" y="560070"/>
                  </a:lnTo>
                  <a:cubicBezTo>
                    <a:pt x="108100" y="583883"/>
                    <a:pt x="129055" y="601028"/>
                    <a:pt x="153820" y="601028"/>
                  </a:cubicBezTo>
                  <a:lnTo>
                    <a:pt x="204303" y="601028"/>
                  </a:lnTo>
                  <a:cubicBezTo>
                    <a:pt x="178585" y="601028"/>
                    <a:pt x="158583" y="583883"/>
                    <a:pt x="153820" y="56007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7799715B-D013-41E4-ACCB-19171366D6E8}"/>
                </a:ext>
              </a:extLst>
            </p:cNvPr>
            <p:cNvSpPr/>
            <p:nvPr/>
          </p:nvSpPr>
          <p:spPr>
            <a:xfrm>
              <a:off x="6070282" y="3960495"/>
              <a:ext cx="152400" cy="400050"/>
            </a:xfrm>
            <a:custGeom>
              <a:avLst/>
              <a:gdLst>
                <a:gd name="connsiteX0" fmla="*/ 0 w 152400"/>
                <a:gd name="connsiteY0" fmla="*/ 0 h 400050"/>
                <a:gd name="connsiteX1" fmla="*/ 139065 w 152400"/>
                <a:gd name="connsiteY1" fmla="*/ 407670 h 400050"/>
                <a:gd name="connsiteX2" fmla="*/ 155258 w 152400"/>
                <a:gd name="connsiteY2" fmla="*/ 407670 h 400050"/>
                <a:gd name="connsiteX3" fmla="*/ 15240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39065" y="407670"/>
                  </a:lnTo>
                  <a:lnTo>
                    <a:pt x="155258" y="407670"/>
                  </a:lnTo>
                  <a:lnTo>
                    <a:pt x="15240" y="0"/>
                  </a:lnTo>
                  <a:close/>
                </a:path>
              </a:pathLst>
            </a:custGeom>
            <a:solidFill>
              <a:srgbClr val="FFFFFF"/>
            </a:solid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9D770FE0-AE0F-4E95-81FC-7AC98AD2F47C}"/>
                </a:ext>
              </a:extLst>
            </p:cNvPr>
            <p:cNvSpPr/>
            <p:nvPr/>
          </p:nvSpPr>
          <p:spPr>
            <a:xfrm>
              <a:off x="5834062" y="3960495"/>
              <a:ext cx="152400" cy="400050"/>
            </a:xfrm>
            <a:custGeom>
              <a:avLst/>
              <a:gdLst>
                <a:gd name="connsiteX0" fmla="*/ 0 w 152400"/>
                <a:gd name="connsiteY0" fmla="*/ 0 h 400050"/>
                <a:gd name="connsiteX1" fmla="*/ 139065 w 152400"/>
                <a:gd name="connsiteY1" fmla="*/ 407670 h 400050"/>
                <a:gd name="connsiteX2" fmla="*/ 155257 w 152400"/>
                <a:gd name="connsiteY2" fmla="*/ 407670 h 400050"/>
                <a:gd name="connsiteX3" fmla="*/ 15240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39065" y="407670"/>
                  </a:lnTo>
                  <a:lnTo>
                    <a:pt x="155257" y="407670"/>
                  </a:lnTo>
                  <a:lnTo>
                    <a:pt x="15240" y="0"/>
                  </a:lnTo>
                  <a:close/>
                </a:path>
              </a:pathLst>
            </a:custGeom>
            <a:solidFill>
              <a:srgbClr val="FFFFFF"/>
            </a:solid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B2ED3EF0-ADE0-4F23-B163-E1C4C920245B}"/>
                </a:ext>
              </a:extLst>
            </p:cNvPr>
            <p:cNvSpPr/>
            <p:nvPr/>
          </p:nvSpPr>
          <p:spPr>
            <a:xfrm>
              <a:off x="6096000" y="4262437"/>
              <a:ext cx="76200" cy="76200"/>
            </a:xfrm>
            <a:custGeom>
              <a:avLst/>
              <a:gdLst>
                <a:gd name="connsiteX0" fmla="*/ 50482 w 76200"/>
                <a:gd name="connsiteY0" fmla="*/ 953 h 76200"/>
                <a:gd name="connsiteX1" fmla="*/ 16193 w 76200"/>
                <a:gd name="connsiteY1" fmla="*/ 0 h 76200"/>
                <a:gd name="connsiteX2" fmla="*/ 8572 w 76200"/>
                <a:gd name="connsiteY2" fmla="*/ 10478 h 76200"/>
                <a:gd name="connsiteX3" fmla="*/ 0 w 76200"/>
                <a:gd name="connsiteY3" fmla="*/ 27622 h 76200"/>
                <a:gd name="connsiteX4" fmla="*/ 19050 w 76200"/>
                <a:gd name="connsiteY4" fmla="*/ 57150 h 76200"/>
                <a:gd name="connsiteX5" fmla="*/ 46672 w 76200"/>
                <a:gd name="connsiteY5" fmla="*/ 79058 h 76200"/>
                <a:gd name="connsiteX6" fmla="*/ 82868 w 76200"/>
                <a:gd name="connsiteY6" fmla="*/ 80963 h 76200"/>
                <a:gd name="connsiteX7" fmla="*/ 51435 w 76200"/>
                <a:gd name="connsiteY7" fmla="*/ 19050 h 76200"/>
                <a:gd name="connsiteX8" fmla="*/ 50482 w 76200"/>
                <a:gd name="connsiteY8" fmla="*/ 95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200" h="76200">
                  <a:moveTo>
                    <a:pt x="50482" y="953"/>
                  </a:moveTo>
                  <a:lnTo>
                    <a:pt x="16193" y="0"/>
                  </a:lnTo>
                  <a:cubicBezTo>
                    <a:pt x="16193" y="0"/>
                    <a:pt x="12382" y="1905"/>
                    <a:pt x="8572" y="10478"/>
                  </a:cubicBezTo>
                  <a:cubicBezTo>
                    <a:pt x="8572" y="10478"/>
                    <a:pt x="0" y="17145"/>
                    <a:pt x="0" y="27622"/>
                  </a:cubicBezTo>
                  <a:cubicBezTo>
                    <a:pt x="0" y="33338"/>
                    <a:pt x="13335" y="47625"/>
                    <a:pt x="19050" y="57150"/>
                  </a:cubicBezTo>
                  <a:cubicBezTo>
                    <a:pt x="23813" y="64770"/>
                    <a:pt x="34290" y="72390"/>
                    <a:pt x="46672" y="79058"/>
                  </a:cubicBezTo>
                  <a:cubicBezTo>
                    <a:pt x="60007" y="85725"/>
                    <a:pt x="79057" y="88583"/>
                    <a:pt x="82868" y="80963"/>
                  </a:cubicBezTo>
                  <a:cubicBezTo>
                    <a:pt x="91440" y="66675"/>
                    <a:pt x="54293" y="34290"/>
                    <a:pt x="51435" y="19050"/>
                  </a:cubicBezTo>
                  <a:cubicBezTo>
                    <a:pt x="50482" y="12383"/>
                    <a:pt x="50482" y="953"/>
                    <a:pt x="50482" y="953"/>
                  </a:cubicBezTo>
                  <a:close/>
                </a:path>
              </a:pathLst>
            </a:custGeom>
            <a:solidFill>
              <a:srgbClr val="121F54"/>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DB3C3380-FD73-45DD-B355-53441BA9E632}"/>
                </a:ext>
              </a:extLst>
            </p:cNvPr>
            <p:cNvSpPr/>
            <p:nvPr/>
          </p:nvSpPr>
          <p:spPr>
            <a:xfrm>
              <a:off x="6105525" y="4258627"/>
              <a:ext cx="38100" cy="28575"/>
            </a:xfrm>
            <a:custGeom>
              <a:avLst/>
              <a:gdLst>
                <a:gd name="connsiteX0" fmla="*/ 42863 w 38100"/>
                <a:gd name="connsiteY0" fmla="*/ 3810 h 28575"/>
                <a:gd name="connsiteX1" fmla="*/ 5715 w 38100"/>
                <a:gd name="connsiteY1" fmla="*/ 0 h 28575"/>
                <a:gd name="connsiteX2" fmla="*/ 0 w 38100"/>
                <a:gd name="connsiteY2" fmla="*/ 14288 h 28575"/>
                <a:gd name="connsiteX3" fmla="*/ 20003 w 38100"/>
                <a:gd name="connsiteY3" fmla="*/ 29527 h 28575"/>
                <a:gd name="connsiteX4" fmla="*/ 42863 w 38100"/>
                <a:gd name="connsiteY4" fmla="*/ 23813 h 28575"/>
                <a:gd name="connsiteX5" fmla="*/ 42863 w 38100"/>
                <a:gd name="connsiteY5" fmla="*/ 3810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00" h="28575">
                  <a:moveTo>
                    <a:pt x="42863" y="3810"/>
                  </a:moveTo>
                  <a:lnTo>
                    <a:pt x="5715" y="0"/>
                  </a:lnTo>
                  <a:cubicBezTo>
                    <a:pt x="5715" y="0"/>
                    <a:pt x="2857" y="5715"/>
                    <a:pt x="0" y="14288"/>
                  </a:cubicBezTo>
                  <a:cubicBezTo>
                    <a:pt x="0" y="14288"/>
                    <a:pt x="5715" y="25717"/>
                    <a:pt x="20003" y="29527"/>
                  </a:cubicBezTo>
                  <a:cubicBezTo>
                    <a:pt x="32385" y="32385"/>
                    <a:pt x="42863" y="23813"/>
                    <a:pt x="42863" y="23813"/>
                  </a:cubicBezTo>
                  <a:cubicBezTo>
                    <a:pt x="40957" y="12382"/>
                    <a:pt x="42863" y="3810"/>
                    <a:pt x="42863" y="3810"/>
                  </a:cubicBezTo>
                  <a:close/>
                </a:path>
              </a:pathLst>
            </a:custGeom>
            <a:solidFill>
              <a:srgbClr val="F7BED1"/>
            </a:solidFill>
            <a:ln w="952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F03C86CD-36B2-4CD6-81FF-FEF3E70B1D95}"/>
                </a:ext>
              </a:extLst>
            </p:cNvPr>
            <p:cNvSpPr/>
            <p:nvPr/>
          </p:nvSpPr>
          <p:spPr>
            <a:xfrm>
              <a:off x="5656406" y="3669022"/>
              <a:ext cx="666750" cy="257175"/>
            </a:xfrm>
            <a:custGeom>
              <a:avLst/>
              <a:gdLst>
                <a:gd name="connsiteX0" fmla="*/ 632951 w 666750"/>
                <a:gd name="connsiteY0" fmla="*/ 162885 h 257175"/>
                <a:gd name="connsiteX1" fmla="*/ 50022 w 666750"/>
                <a:gd name="connsiteY1" fmla="*/ 7 h 257175"/>
                <a:gd name="connsiteX2" fmla="*/ 89074 w 666750"/>
                <a:gd name="connsiteY2" fmla="*/ 214320 h 257175"/>
                <a:gd name="connsiteX3" fmla="*/ 611044 w 666750"/>
                <a:gd name="connsiteY3" fmla="*/ 254325 h 257175"/>
                <a:gd name="connsiteX4" fmla="*/ 632951 w 666750"/>
                <a:gd name="connsiteY4" fmla="*/ 162885 h 257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6750" h="257175">
                  <a:moveTo>
                    <a:pt x="632951" y="162885"/>
                  </a:moveTo>
                  <a:cubicBezTo>
                    <a:pt x="495791" y="94305"/>
                    <a:pt x="111934" y="-945"/>
                    <a:pt x="50022" y="7"/>
                  </a:cubicBezTo>
                  <a:cubicBezTo>
                    <a:pt x="50022" y="7"/>
                    <a:pt x="-85234" y="107640"/>
                    <a:pt x="89074" y="214320"/>
                  </a:cubicBezTo>
                  <a:cubicBezTo>
                    <a:pt x="198611" y="280995"/>
                    <a:pt x="432926" y="257182"/>
                    <a:pt x="611044" y="254325"/>
                  </a:cubicBezTo>
                  <a:cubicBezTo>
                    <a:pt x="672956" y="253372"/>
                    <a:pt x="691054" y="192412"/>
                    <a:pt x="632951" y="162885"/>
                  </a:cubicBezTo>
                  <a:close/>
                </a:path>
              </a:pathLst>
            </a:custGeom>
            <a:solidFill>
              <a:srgbClr val="8EDEF1"/>
            </a:solid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2C351934-87F9-4F3F-B762-AC71FEBE3FA6}"/>
                </a:ext>
              </a:extLst>
            </p:cNvPr>
            <p:cNvSpPr/>
            <p:nvPr/>
          </p:nvSpPr>
          <p:spPr>
            <a:xfrm>
              <a:off x="5932017" y="3707904"/>
              <a:ext cx="342900" cy="142875"/>
            </a:xfrm>
            <a:custGeom>
              <a:avLst/>
              <a:gdLst>
                <a:gd name="connsiteX0" fmla="*/ 317335 w 342900"/>
                <a:gd name="connsiteY0" fmla="*/ 10655 h 142875"/>
                <a:gd name="connsiteX1" fmla="*/ 90640 w 342900"/>
                <a:gd name="connsiteY1" fmla="*/ 8750 h 142875"/>
                <a:gd name="connsiteX2" fmla="*/ 23013 w 342900"/>
                <a:gd name="connsiteY2" fmla="*/ 91618 h 142875"/>
                <a:gd name="connsiteX3" fmla="*/ 268758 w 342900"/>
                <a:gd name="connsiteY3" fmla="*/ 124955 h 142875"/>
                <a:gd name="connsiteX4" fmla="*/ 317335 w 342900"/>
                <a:gd name="connsiteY4" fmla="*/ 10655 h 1428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900" h="142875">
                  <a:moveTo>
                    <a:pt x="317335" y="10655"/>
                  </a:moveTo>
                  <a:cubicBezTo>
                    <a:pt x="251613" y="-13157"/>
                    <a:pt x="152553" y="10655"/>
                    <a:pt x="90640" y="8750"/>
                  </a:cubicBezTo>
                  <a:cubicBezTo>
                    <a:pt x="63970" y="7798"/>
                    <a:pt x="-47472" y="36373"/>
                    <a:pt x="23013" y="91618"/>
                  </a:cubicBezTo>
                  <a:cubicBezTo>
                    <a:pt x="123978" y="171628"/>
                    <a:pt x="214465" y="140195"/>
                    <a:pt x="268758" y="124955"/>
                  </a:cubicBezTo>
                  <a:cubicBezTo>
                    <a:pt x="327813" y="108763"/>
                    <a:pt x="378295" y="32563"/>
                    <a:pt x="317335" y="10655"/>
                  </a:cubicBezTo>
                  <a:close/>
                </a:path>
              </a:pathLst>
            </a:custGeom>
            <a:solidFill>
              <a:srgbClr val="8EDEF1"/>
            </a:solid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0488FE09-67AA-4110-A8A5-F06F83A8579D}"/>
                </a:ext>
              </a:extLst>
            </p:cNvPr>
            <p:cNvSpPr/>
            <p:nvPr/>
          </p:nvSpPr>
          <p:spPr>
            <a:xfrm>
              <a:off x="6104572" y="3833343"/>
              <a:ext cx="219075" cy="438150"/>
            </a:xfrm>
            <a:custGeom>
              <a:avLst/>
              <a:gdLst>
                <a:gd name="connsiteX0" fmla="*/ 99060 w 219075"/>
                <a:gd name="connsiteY0" fmla="*/ 70001 h 438150"/>
                <a:gd name="connsiteX1" fmla="*/ 0 w 219075"/>
                <a:gd name="connsiteY1" fmla="*/ 432904 h 438150"/>
                <a:gd name="connsiteX2" fmla="*/ 48578 w 219075"/>
                <a:gd name="connsiteY2" fmla="*/ 447191 h 438150"/>
                <a:gd name="connsiteX3" fmla="*/ 215265 w 219075"/>
                <a:gd name="connsiteY3" fmla="*/ 89051 h 438150"/>
                <a:gd name="connsiteX4" fmla="*/ 99060 w 219075"/>
                <a:gd name="connsiteY4" fmla="*/ 70001 h 438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075" h="438150">
                  <a:moveTo>
                    <a:pt x="99060" y="70001"/>
                  </a:moveTo>
                  <a:cubicBezTo>
                    <a:pt x="50483" y="257644"/>
                    <a:pt x="0" y="432904"/>
                    <a:pt x="0" y="432904"/>
                  </a:cubicBezTo>
                  <a:cubicBezTo>
                    <a:pt x="16193" y="427189"/>
                    <a:pt x="40958" y="434809"/>
                    <a:pt x="48578" y="447191"/>
                  </a:cubicBezTo>
                  <a:cubicBezTo>
                    <a:pt x="48578" y="447191"/>
                    <a:pt x="123825" y="289076"/>
                    <a:pt x="215265" y="89051"/>
                  </a:cubicBezTo>
                  <a:cubicBezTo>
                    <a:pt x="253365" y="7136"/>
                    <a:pt x="131445" y="-52871"/>
                    <a:pt x="99060" y="70001"/>
                  </a:cubicBezTo>
                  <a:close/>
                </a:path>
              </a:pathLst>
            </a:custGeom>
            <a:solidFill>
              <a:srgbClr val="8EDEF1"/>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F98D524C-D9DF-4E00-A897-32FAC9F1E2DD}"/>
                </a:ext>
              </a:extLst>
            </p:cNvPr>
            <p:cNvSpPr/>
            <p:nvPr/>
          </p:nvSpPr>
          <p:spPr>
            <a:xfrm>
              <a:off x="6049366" y="4136707"/>
              <a:ext cx="57150" cy="104775"/>
            </a:xfrm>
            <a:custGeom>
              <a:avLst/>
              <a:gdLst>
                <a:gd name="connsiteX0" fmla="*/ 58063 w 57150"/>
                <a:gd name="connsiteY0" fmla="*/ 17145 h 104775"/>
                <a:gd name="connsiteX1" fmla="*/ 28536 w 57150"/>
                <a:gd name="connsiteY1" fmla="*/ 0 h 104775"/>
                <a:gd name="connsiteX2" fmla="*/ 17105 w 57150"/>
                <a:gd name="connsiteY2" fmla="*/ 5715 h 104775"/>
                <a:gd name="connsiteX3" fmla="*/ 913 w 57150"/>
                <a:gd name="connsiteY3" fmla="*/ 16192 h 104775"/>
                <a:gd name="connsiteX4" fmla="*/ 2818 w 57150"/>
                <a:gd name="connsiteY4" fmla="*/ 51435 h 104775"/>
                <a:gd name="connsiteX5" fmla="*/ 16153 w 57150"/>
                <a:gd name="connsiteY5" fmla="*/ 84772 h 104775"/>
                <a:gd name="connsiteX6" fmla="*/ 46633 w 57150"/>
                <a:gd name="connsiteY6" fmla="*/ 104775 h 104775"/>
                <a:gd name="connsiteX7" fmla="*/ 50443 w 57150"/>
                <a:gd name="connsiteY7" fmla="*/ 36195 h 104775"/>
                <a:gd name="connsiteX8" fmla="*/ 58063 w 57150"/>
                <a:gd name="connsiteY8" fmla="*/ 1714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50" h="104775">
                  <a:moveTo>
                    <a:pt x="58063" y="17145"/>
                  </a:moveTo>
                  <a:lnTo>
                    <a:pt x="28536" y="0"/>
                  </a:lnTo>
                  <a:cubicBezTo>
                    <a:pt x="28536" y="0"/>
                    <a:pt x="24726" y="0"/>
                    <a:pt x="17105" y="5715"/>
                  </a:cubicBezTo>
                  <a:cubicBezTo>
                    <a:pt x="17105" y="5715"/>
                    <a:pt x="5676" y="7620"/>
                    <a:pt x="913" y="16192"/>
                  </a:cubicBezTo>
                  <a:cubicBezTo>
                    <a:pt x="-1945" y="21908"/>
                    <a:pt x="2818" y="40005"/>
                    <a:pt x="2818" y="51435"/>
                  </a:cubicBezTo>
                  <a:cubicBezTo>
                    <a:pt x="2818" y="60960"/>
                    <a:pt x="8533" y="72390"/>
                    <a:pt x="16153" y="84772"/>
                  </a:cubicBezTo>
                  <a:cubicBezTo>
                    <a:pt x="23773" y="97155"/>
                    <a:pt x="39013" y="108585"/>
                    <a:pt x="46633" y="104775"/>
                  </a:cubicBezTo>
                  <a:cubicBezTo>
                    <a:pt x="60921" y="96202"/>
                    <a:pt x="44728" y="50483"/>
                    <a:pt x="50443" y="36195"/>
                  </a:cubicBezTo>
                  <a:cubicBezTo>
                    <a:pt x="53301" y="27622"/>
                    <a:pt x="58063" y="17145"/>
                    <a:pt x="58063" y="17145"/>
                  </a:cubicBezTo>
                  <a:close/>
                </a:path>
              </a:pathLst>
            </a:custGeom>
            <a:solidFill>
              <a:srgbClr val="121F54"/>
            </a:solid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D1253154-6BCA-4966-87F2-CCDD92D101BF}"/>
                </a:ext>
              </a:extLst>
            </p:cNvPr>
            <p:cNvSpPr/>
            <p:nvPr/>
          </p:nvSpPr>
          <p:spPr>
            <a:xfrm>
              <a:off x="6067402" y="4130992"/>
              <a:ext cx="38100" cy="38100"/>
            </a:xfrm>
            <a:custGeom>
              <a:avLst/>
              <a:gdLst>
                <a:gd name="connsiteX0" fmla="*/ 23 w 38100"/>
                <a:gd name="connsiteY0" fmla="*/ 10478 h 38100"/>
                <a:gd name="connsiteX1" fmla="*/ 9548 w 38100"/>
                <a:gd name="connsiteY1" fmla="*/ 33338 h 38100"/>
                <a:gd name="connsiteX2" fmla="*/ 32407 w 38100"/>
                <a:gd name="connsiteY2" fmla="*/ 40005 h 38100"/>
                <a:gd name="connsiteX3" fmla="*/ 41932 w 38100"/>
                <a:gd name="connsiteY3" fmla="*/ 21908 h 38100"/>
                <a:gd name="connsiteX4" fmla="*/ 12405 w 38100"/>
                <a:gd name="connsiteY4" fmla="*/ 0 h 38100"/>
                <a:gd name="connsiteX5" fmla="*/ 23 w 38100"/>
                <a:gd name="connsiteY5" fmla="*/ 10478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00" h="38100">
                  <a:moveTo>
                    <a:pt x="23" y="10478"/>
                  </a:moveTo>
                  <a:cubicBezTo>
                    <a:pt x="23" y="10478"/>
                    <a:pt x="-930" y="23813"/>
                    <a:pt x="9548" y="33338"/>
                  </a:cubicBezTo>
                  <a:cubicBezTo>
                    <a:pt x="19073" y="41910"/>
                    <a:pt x="32407" y="40005"/>
                    <a:pt x="32407" y="40005"/>
                  </a:cubicBezTo>
                  <a:cubicBezTo>
                    <a:pt x="37170" y="28575"/>
                    <a:pt x="41932" y="21908"/>
                    <a:pt x="41932" y="21908"/>
                  </a:cubicBezTo>
                  <a:lnTo>
                    <a:pt x="12405" y="0"/>
                  </a:lnTo>
                  <a:cubicBezTo>
                    <a:pt x="12405" y="953"/>
                    <a:pt x="6690" y="4763"/>
                    <a:pt x="23" y="10478"/>
                  </a:cubicBezTo>
                  <a:close/>
                </a:path>
              </a:pathLst>
            </a:custGeom>
            <a:solidFill>
              <a:srgbClr val="F7BED1"/>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FF55F9E1-974D-4E5D-B7AF-693079EB2C3E}"/>
                </a:ext>
              </a:extLst>
            </p:cNvPr>
            <p:cNvSpPr/>
            <p:nvPr/>
          </p:nvSpPr>
          <p:spPr>
            <a:xfrm>
              <a:off x="6061709" y="3713873"/>
              <a:ext cx="219075" cy="438150"/>
            </a:xfrm>
            <a:custGeom>
              <a:avLst/>
              <a:gdLst>
                <a:gd name="connsiteX0" fmla="*/ 99060 w 219075"/>
                <a:gd name="connsiteY0" fmla="*/ 70409 h 438150"/>
                <a:gd name="connsiteX1" fmla="*/ 0 w 219075"/>
                <a:gd name="connsiteY1" fmla="*/ 433312 h 438150"/>
                <a:gd name="connsiteX2" fmla="*/ 48578 w 219075"/>
                <a:gd name="connsiteY2" fmla="*/ 447599 h 438150"/>
                <a:gd name="connsiteX3" fmla="*/ 215265 w 219075"/>
                <a:gd name="connsiteY3" fmla="*/ 89459 h 438150"/>
                <a:gd name="connsiteX4" fmla="*/ 99060 w 219075"/>
                <a:gd name="connsiteY4" fmla="*/ 70409 h 438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075" h="438150">
                  <a:moveTo>
                    <a:pt x="99060" y="70409"/>
                  </a:moveTo>
                  <a:cubicBezTo>
                    <a:pt x="50483" y="258052"/>
                    <a:pt x="0" y="433312"/>
                    <a:pt x="0" y="433312"/>
                  </a:cubicBezTo>
                  <a:cubicBezTo>
                    <a:pt x="16193" y="427597"/>
                    <a:pt x="40958" y="435217"/>
                    <a:pt x="48578" y="447599"/>
                  </a:cubicBezTo>
                  <a:cubicBezTo>
                    <a:pt x="48578" y="447599"/>
                    <a:pt x="123825" y="289484"/>
                    <a:pt x="215265" y="89459"/>
                  </a:cubicBezTo>
                  <a:cubicBezTo>
                    <a:pt x="253365" y="7544"/>
                    <a:pt x="131445" y="-53416"/>
                    <a:pt x="99060" y="70409"/>
                  </a:cubicBezTo>
                  <a:close/>
                </a:path>
              </a:pathLst>
            </a:custGeom>
            <a:solidFill>
              <a:srgbClr val="8EDEF1"/>
            </a:solid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C8EFF9E3-A63B-447F-9B05-2F93CBFDFB08}"/>
                </a:ext>
              </a:extLst>
            </p:cNvPr>
            <p:cNvSpPr/>
            <p:nvPr/>
          </p:nvSpPr>
          <p:spPr>
            <a:xfrm>
              <a:off x="6375082" y="3431812"/>
              <a:ext cx="19050" cy="19050"/>
            </a:xfrm>
            <a:custGeom>
              <a:avLst/>
              <a:gdLst>
                <a:gd name="connsiteX0" fmla="*/ 16193 w 19050"/>
                <a:gd name="connsiteY0" fmla="*/ 5760 h 19050"/>
                <a:gd name="connsiteX1" fmla="*/ 0 w 19050"/>
                <a:gd name="connsiteY1" fmla="*/ 21953 h 19050"/>
                <a:gd name="connsiteX2" fmla="*/ 18098 w 19050"/>
                <a:gd name="connsiteY2" fmla="*/ 20048 h 19050"/>
                <a:gd name="connsiteX3" fmla="*/ 23813 w 19050"/>
                <a:gd name="connsiteY3" fmla="*/ 998 h 19050"/>
                <a:gd name="connsiteX4" fmla="*/ 16193 w 19050"/>
                <a:gd name="connsiteY4" fmla="*/ 5760 h 19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50" h="19050">
                  <a:moveTo>
                    <a:pt x="16193" y="5760"/>
                  </a:moveTo>
                  <a:cubicBezTo>
                    <a:pt x="11430" y="11475"/>
                    <a:pt x="6668" y="18143"/>
                    <a:pt x="0" y="21953"/>
                  </a:cubicBezTo>
                  <a:cubicBezTo>
                    <a:pt x="7620" y="18143"/>
                    <a:pt x="9525" y="22905"/>
                    <a:pt x="18098" y="20048"/>
                  </a:cubicBezTo>
                  <a:cubicBezTo>
                    <a:pt x="20955" y="18143"/>
                    <a:pt x="27623" y="2903"/>
                    <a:pt x="23813" y="998"/>
                  </a:cubicBezTo>
                  <a:cubicBezTo>
                    <a:pt x="20003" y="-1860"/>
                    <a:pt x="18098" y="1950"/>
                    <a:pt x="16193" y="5760"/>
                  </a:cubicBezTo>
                  <a:close/>
                </a:path>
              </a:pathLst>
            </a:custGeom>
            <a:solidFill>
              <a:srgbClr val="F7BED1"/>
            </a:solid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F9B73CFD-66CF-4252-9596-11A2D0D3E449}"/>
                </a:ext>
              </a:extLst>
            </p:cNvPr>
            <p:cNvSpPr/>
            <p:nvPr/>
          </p:nvSpPr>
          <p:spPr>
            <a:xfrm>
              <a:off x="6364605" y="3442140"/>
              <a:ext cx="76200" cy="47625"/>
            </a:xfrm>
            <a:custGeom>
              <a:avLst/>
              <a:gdLst>
                <a:gd name="connsiteX0" fmla="*/ 76200 w 76200"/>
                <a:gd name="connsiteY0" fmla="*/ 6862 h 47625"/>
                <a:gd name="connsiteX1" fmla="*/ 66675 w 76200"/>
                <a:gd name="connsiteY1" fmla="*/ 194 h 47625"/>
                <a:gd name="connsiteX2" fmla="*/ 49530 w 76200"/>
                <a:gd name="connsiteY2" fmla="*/ 2099 h 47625"/>
                <a:gd name="connsiteX3" fmla="*/ 20002 w 76200"/>
                <a:gd name="connsiteY3" fmla="*/ 8767 h 47625"/>
                <a:gd name="connsiteX4" fmla="*/ 0 w 76200"/>
                <a:gd name="connsiteY4" fmla="*/ 16387 h 47625"/>
                <a:gd name="connsiteX5" fmla="*/ 9525 w 76200"/>
                <a:gd name="connsiteY5" fmla="*/ 52582 h 47625"/>
                <a:gd name="connsiteX6" fmla="*/ 58102 w 76200"/>
                <a:gd name="connsiteY6" fmla="*/ 35437 h 47625"/>
                <a:gd name="connsiteX7" fmla="*/ 71438 w 76200"/>
                <a:gd name="connsiteY7" fmla="*/ 24007 h 47625"/>
                <a:gd name="connsiteX8" fmla="*/ 76200 w 76200"/>
                <a:gd name="connsiteY8" fmla="*/ 13529 h 47625"/>
                <a:gd name="connsiteX9" fmla="*/ 76200 w 76200"/>
                <a:gd name="connsiteY9" fmla="*/ 6862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6200" h="47625">
                  <a:moveTo>
                    <a:pt x="76200" y="6862"/>
                  </a:moveTo>
                  <a:cubicBezTo>
                    <a:pt x="74295" y="4004"/>
                    <a:pt x="68580" y="194"/>
                    <a:pt x="66675" y="194"/>
                  </a:cubicBezTo>
                  <a:cubicBezTo>
                    <a:pt x="63817" y="-758"/>
                    <a:pt x="53340" y="2099"/>
                    <a:pt x="49530" y="2099"/>
                  </a:cubicBezTo>
                  <a:cubicBezTo>
                    <a:pt x="48577" y="2099"/>
                    <a:pt x="28575" y="5909"/>
                    <a:pt x="20002" y="8767"/>
                  </a:cubicBezTo>
                  <a:cubicBezTo>
                    <a:pt x="13335" y="10672"/>
                    <a:pt x="5715" y="13529"/>
                    <a:pt x="0" y="16387"/>
                  </a:cubicBezTo>
                  <a:cubicBezTo>
                    <a:pt x="0" y="16387"/>
                    <a:pt x="5715" y="44009"/>
                    <a:pt x="9525" y="52582"/>
                  </a:cubicBezTo>
                  <a:cubicBezTo>
                    <a:pt x="20955" y="48772"/>
                    <a:pt x="57150" y="35437"/>
                    <a:pt x="58102" y="35437"/>
                  </a:cubicBezTo>
                  <a:cubicBezTo>
                    <a:pt x="73342" y="33532"/>
                    <a:pt x="75247" y="26864"/>
                    <a:pt x="71438" y="24007"/>
                  </a:cubicBezTo>
                  <a:cubicBezTo>
                    <a:pt x="70485" y="23054"/>
                    <a:pt x="79057" y="17339"/>
                    <a:pt x="76200" y="13529"/>
                  </a:cubicBezTo>
                  <a:cubicBezTo>
                    <a:pt x="76200" y="12577"/>
                    <a:pt x="79057" y="9719"/>
                    <a:pt x="76200" y="6862"/>
                  </a:cubicBezTo>
                  <a:close/>
                </a:path>
              </a:pathLst>
            </a:custGeom>
            <a:solidFill>
              <a:srgbClr val="F7BED1"/>
            </a:solid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2DB21B6C-1F93-4A69-8D8B-5E83475DD0D2}"/>
                </a:ext>
              </a:extLst>
            </p:cNvPr>
            <p:cNvSpPr/>
            <p:nvPr/>
          </p:nvSpPr>
          <p:spPr>
            <a:xfrm>
              <a:off x="5937610" y="3270428"/>
              <a:ext cx="209550" cy="276225"/>
            </a:xfrm>
            <a:custGeom>
              <a:avLst/>
              <a:gdLst>
                <a:gd name="connsiteX0" fmla="*/ 86952 w 209550"/>
                <a:gd name="connsiteY0" fmla="*/ 457 h 276225"/>
                <a:gd name="connsiteX1" fmla="*/ 2180 w 209550"/>
                <a:gd name="connsiteY1" fmla="*/ 57607 h 276225"/>
                <a:gd name="connsiteX2" fmla="*/ 157437 w 209550"/>
                <a:gd name="connsiteY2" fmla="*/ 274777 h 276225"/>
                <a:gd name="connsiteX3" fmla="*/ 197442 w 209550"/>
                <a:gd name="connsiteY3" fmla="*/ 216674 h 276225"/>
                <a:gd name="connsiteX4" fmla="*/ 86952 w 209550"/>
                <a:gd name="connsiteY4" fmla="*/ 457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550" h="276225">
                  <a:moveTo>
                    <a:pt x="86952" y="457"/>
                  </a:moveTo>
                  <a:cubicBezTo>
                    <a:pt x="82190" y="-5258"/>
                    <a:pt x="10752" y="44272"/>
                    <a:pt x="2180" y="57607"/>
                  </a:cubicBezTo>
                  <a:cubicBezTo>
                    <a:pt x="-17823" y="87134"/>
                    <a:pt x="105050" y="231914"/>
                    <a:pt x="157437" y="274777"/>
                  </a:cubicBezTo>
                  <a:cubicBezTo>
                    <a:pt x="177440" y="290969"/>
                    <a:pt x="240305" y="285254"/>
                    <a:pt x="197442" y="216674"/>
                  </a:cubicBezTo>
                  <a:cubicBezTo>
                    <a:pt x="162200" y="160477"/>
                    <a:pt x="111717" y="34747"/>
                    <a:pt x="86952" y="457"/>
                  </a:cubicBezTo>
                  <a:close/>
                </a:path>
              </a:pathLst>
            </a:custGeom>
            <a:solidFill>
              <a:srgbClr val="F7BED1"/>
            </a:solid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8DB896E3-44F7-4560-800C-46578E47F96A}"/>
                </a:ext>
              </a:extLst>
            </p:cNvPr>
            <p:cNvSpPr/>
            <p:nvPr/>
          </p:nvSpPr>
          <p:spPr>
            <a:xfrm>
              <a:off x="5937004" y="3270428"/>
              <a:ext cx="171450" cy="209550"/>
            </a:xfrm>
            <a:custGeom>
              <a:avLst/>
              <a:gdLst>
                <a:gd name="connsiteX0" fmla="*/ 2785 w 171450"/>
                <a:gd name="connsiteY0" fmla="*/ 57607 h 209550"/>
                <a:gd name="connsiteX1" fmla="*/ 76128 w 171450"/>
                <a:gd name="connsiteY1" fmla="*/ 216674 h 209550"/>
                <a:gd name="connsiteX2" fmla="*/ 113276 w 171450"/>
                <a:gd name="connsiteY2" fmla="*/ 192862 h 209550"/>
                <a:gd name="connsiteX3" fmla="*/ 172330 w 171450"/>
                <a:gd name="connsiteY3" fmla="*/ 149047 h 209550"/>
                <a:gd name="connsiteX4" fmla="*/ 87558 w 171450"/>
                <a:gd name="connsiteY4" fmla="*/ 457 h 209550"/>
                <a:gd name="connsiteX5" fmla="*/ 2785 w 171450"/>
                <a:gd name="connsiteY5" fmla="*/ 57607 h 209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1450" h="209550">
                  <a:moveTo>
                    <a:pt x="2785" y="57607"/>
                  </a:moveTo>
                  <a:cubicBezTo>
                    <a:pt x="-10550" y="77609"/>
                    <a:pt x="25645" y="158572"/>
                    <a:pt x="76128" y="216674"/>
                  </a:cubicBezTo>
                  <a:cubicBezTo>
                    <a:pt x="83748" y="212864"/>
                    <a:pt x="105655" y="197624"/>
                    <a:pt x="113276" y="192862"/>
                  </a:cubicBezTo>
                  <a:cubicBezTo>
                    <a:pt x="131373" y="181432"/>
                    <a:pt x="156138" y="163334"/>
                    <a:pt x="172330" y="149047"/>
                  </a:cubicBezTo>
                  <a:cubicBezTo>
                    <a:pt x="138040" y="93802"/>
                    <a:pt x="105655" y="24269"/>
                    <a:pt x="87558" y="457"/>
                  </a:cubicBezTo>
                  <a:cubicBezTo>
                    <a:pt x="82795" y="-5258"/>
                    <a:pt x="11358" y="44272"/>
                    <a:pt x="2785" y="57607"/>
                  </a:cubicBezTo>
                  <a:close/>
                </a:path>
              </a:pathLst>
            </a:custGeom>
            <a:solidFill>
              <a:srgbClr val="3441BE"/>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52E7641A-241D-42D0-88B8-E60159B38F4B}"/>
                </a:ext>
              </a:extLst>
            </p:cNvPr>
            <p:cNvSpPr/>
            <p:nvPr/>
          </p:nvSpPr>
          <p:spPr>
            <a:xfrm>
              <a:off x="6089208" y="3456622"/>
              <a:ext cx="285750" cy="95250"/>
            </a:xfrm>
            <a:custGeom>
              <a:avLst/>
              <a:gdLst>
                <a:gd name="connsiteX0" fmla="*/ 22984 w 285750"/>
                <a:gd name="connsiteY0" fmla="*/ 37148 h 95250"/>
                <a:gd name="connsiteX1" fmla="*/ 15364 w 285750"/>
                <a:gd name="connsiteY1" fmla="*/ 40957 h 95250"/>
                <a:gd name="connsiteX2" fmla="*/ 8696 w 285750"/>
                <a:gd name="connsiteY2" fmla="*/ 89535 h 95250"/>
                <a:gd name="connsiteX3" fmla="*/ 293494 w 285750"/>
                <a:gd name="connsiteY3" fmla="*/ 37148 h 95250"/>
                <a:gd name="connsiteX4" fmla="*/ 283016 w 285750"/>
                <a:gd name="connsiteY4" fmla="*/ 0 h 95250"/>
                <a:gd name="connsiteX5" fmla="*/ 22984 w 285750"/>
                <a:gd name="connsiteY5" fmla="*/ 37148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5750" h="95250">
                  <a:moveTo>
                    <a:pt x="22984" y="37148"/>
                  </a:moveTo>
                  <a:cubicBezTo>
                    <a:pt x="20126" y="38100"/>
                    <a:pt x="18221" y="39052"/>
                    <a:pt x="15364" y="40957"/>
                  </a:cubicBezTo>
                  <a:cubicBezTo>
                    <a:pt x="2981" y="48577"/>
                    <a:pt x="-8449" y="66675"/>
                    <a:pt x="8696" y="89535"/>
                  </a:cubicBezTo>
                  <a:cubicBezTo>
                    <a:pt x="27746" y="114300"/>
                    <a:pt x="219199" y="64770"/>
                    <a:pt x="293494" y="37148"/>
                  </a:cubicBezTo>
                  <a:cubicBezTo>
                    <a:pt x="288731" y="28575"/>
                    <a:pt x="285874" y="15240"/>
                    <a:pt x="283016" y="0"/>
                  </a:cubicBezTo>
                  <a:cubicBezTo>
                    <a:pt x="238249" y="17145"/>
                    <a:pt x="66799" y="26670"/>
                    <a:pt x="22984" y="37148"/>
                  </a:cubicBezTo>
                  <a:close/>
                </a:path>
              </a:pathLst>
            </a:custGeom>
            <a:solidFill>
              <a:srgbClr val="F7BED1"/>
            </a:solid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76F9379B-1950-45EE-8E36-A7CE0EF90B5A}"/>
                </a:ext>
              </a:extLst>
            </p:cNvPr>
            <p:cNvSpPr/>
            <p:nvPr/>
          </p:nvSpPr>
          <p:spPr>
            <a:xfrm>
              <a:off x="5661347" y="3609975"/>
              <a:ext cx="400050" cy="133350"/>
            </a:xfrm>
            <a:custGeom>
              <a:avLst/>
              <a:gdLst>
                <a:gd name="connsiteX0" fmla="*/ 12695 w 400050"/>
                <a:gd name="connsiteY0" fmla="*/ 0 h 133350"/>
                <a:gd name="connsiteX1" fmla="*/ 2217 w 400050"/>
                <a:gd name="connsiteY1" fmla="*/ 124778 h 133350"/>
                <a:gd name="connsiteX2" fmla="*/ 206052 w 400050"/>
                <a:gd name="connsiteY2" fmla="*/ 137160 h 133350"/>
                <a:gd name="connsiteX3" fmla="*/ 400362 w 400050"/>
                <a:gd name="connsiteY3" fmla="*/ 109538 h 133350"/>
                <a:gd name="connsiteX4" fmla="*/ 384170 w 400050"/>
                <a:gd name="connsiteY4" fmla="*/ 28575 h 133350"/>
                <a:gd name="connsiteX5" fmla="*/ 12695 w 400050"/>
                <a:gd name="connsiteY5" fmla="*/ 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33350">
                  <a:moveTo>
                    <a:pt x="12695" y="0"/>
                  </a:moveTo>
                  <a:cubicBezTo>
                    <a:pt x="12695" y="0"/>
                    <a:pt x="-6355" y="85725"/>
                    <a:pt x="2217" y="124778"/>
                  </a:cubicBezTo>
                  <a:cubicBezTo>
                    <a:pt x="5075" y="139065"/>
                    <a:pt x="135567" y="127635"/>
                    <a:pt x="206052" y="137160"/>
                  </a:cubicBezTo>
                  <a:cubicBezTo>
                    <a:pt x="276537" y="146685"/>
                    <a:pt x="375597" y="130492"/>
                    <a:pt x="400362" y="109538"/>
                  </a:cubicBezTo>
                  <a:cubicBezTo>
                    <a:pt x="411792" y="100013"/>
                    <a:pt x="384170" y="28575"/>
                    <a:pt x="384170" y="28575"/>
                  </a:cubicBezTo>
                  <a:lnTo>
                    <a:pt x="12695"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60CFCCCC-B502-473F-B689-A0C3CBD1F190}"/>
                </a:ext>
              </a:extLst>
            </p:cNvPr>
            <p:cNvSpPr/>
            <p:nvPr/>
          </p:nvSpPr>
          <p:spPr>
            <a:xfrm>
              <a:off x="5859779" y="3126104"/>
              <a:ext cx="76200" cy="114300"/>
            </a:xfrm>
            <a:custGeom>
              <a:avLst/>
              <a:gdLst>
                <a:gd name="connsiteX0" fmla="*/ 11430 w 76200"/>
                <a:gd name="connsiteY0" fmla="*/ 0 h 114300"/>
                <a:gd name="connsiteX1" fmla="*/ 0 w 76200"/>
                <a:gd name="connsiteY1" fmla="*/ 85725 h 114300"/>
                <a:gd name="connsiteX2" fmla="*/ 80010 w 76200"/>
                <a:gd name="connsiteY2" fmla="*/ 101918 h 114300"/>
                <a:gd name="connsiteX3" fmla="*/ 81915 w 76200"/>
                <a:gd name="connsiteY3" fmla="*/ 31433 h 114300"/>
                <a:gd name="connsiteX4" fmla="*/ 11430 w 76200"/>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200" h="114300">
                  <a:moveTo>
                    <a:pt x="11430" y="0"/>
                  </a:moveTo>
                  <a:cubicBezTo>
                    <a:pt x="14288" y="20003"/>
                    <a:pt x="7620" y="75248"/>
                    <a:pt x="0" y="85725"/>
                  </a:cubicBezTo>
                  <a:cubicBezTo>
                    <a:pt x="16192" y="122873"/>
                    <a:pt x="76200" y="123825"/>
                    <a:pt x="80010" y="101918"/>
                  </a:cubicBezTo>
                  <a:cubicBezTo>
                    <a:pt x="70485" y="78105"/>
                    <a:pt x="81915" y="35243"/>
                    <a:pt x="81915" y="31433"/>
                  </a:cubicBezTo>
                  <a:cubicBezTo>
                    <a:pt x="67628" y="33338"/>
                    <a:pt x="16192" y="3810"/>
                    <a:pt x="11430" y="0"/>
                  </a:cubicBezTo>
                  <a:close/>
                </a:path>
              </a:pathLst>
            </a:custGeom>
            <a:solidFill>
              <a:srgbClr val="F7BED1"/>
            </a:solid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83104B5C-00D4-4280-BB00-9326A1A59889}"/>
                </a:ext>
              </a:extLst>
            </p:cNvPr>
            <p:cNvSpPr/>
            <p:nvPr/>
          </p:nvSpPr>
          <p:spPr>
            <a:xfrm>
              <a:off x="5880597" y="3055316"/>
              <a:ext cx="104775" cy="133350"/>
            </a:xfrm>
            <a:custGeom>
              <a:avLst/>
              <a:gdLst>
                <a:gd name="connsiteX0" fmla="*/ 45857 w 104775"/>
                <a:gd name="connsiteY0" fmla="*/ 303 h 133350"/>
                <a:gd name="connsiteX1" fmla="*/ 137 w 104775"/>
                <a:gd name="connsiteY1" fmla="*/ 55548 h 133350"/>
                <a:gd name="connsiteX2" fmla="*/ 2042 w 104775"/>
                <a:gd name="connsiteY2" fmla="*/ 86028 h 133350"/>
                <a:gd name="connsiteX3" fmla="*/ 57287 w 104775"/>
                <a:gd name="connsiteY3" fmla="*/ 135558 h 133350"/>
                <a:gd name="connsiteX4" fmla="*/ 104912 w 104775"/>
                <a:gd name="connsiteY4" fmla="*/ 31736 h 133350"/>
                <a:gd name="connsiteX5" fmla="*/ 45857 w 104775"/>
                <a:gd name="connsiteY5" fmla="*/ 303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4775" h="133350">
                  <a:moveTo>
                    <a:pt x="45857" y="303"/>
                  </a:moveTo>
                  <a:cubicBezTo>
                    <a:pt x="16330" y="2208"/>
                    <a:pt x="-1768" y="26973"/>
                    <a:pt x="137" y="55548"/>
                  </a:cubicBezTo>
                  <a:cubicBezTo>
                    <a:pt x="137" y="55548"/>
                    <a:pt x="2042" y="86028"/>
                    <a:pt x="2042" y="86028"/>
                  </a:cubicBezTo>
                  <a:cubicBezTo>
                    <a:pt x="2995" y="107936"/>
                    <a:pt x="38237" y="140321"/>
                    <a:pt x="57287" y="135558"/>
                  </a:cubicBezTo>
                  <a:cubicBezTo>
                    <a:pt x="102055" y="124128"/>
                    <a:pt x="106817" y="41261"/>
                    <a:pt x="104912" y="31736"/>
                  </a:cubicBezTo>
                  <a:cubicBezTo>
                    <a:pt x="99197" y="5066"/>
                    <a:pt x="73480" y="-1602"/>
                    <a:pt x="45857" y="303"/>
                  </a:cubicBezTo>
                  <a:close/>
                </a:path>
              </a:pathLst>
            </a:custGeom>
            <a:solidFill>
              <a:srgbClr val="F7BED1"/>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F92FCB64-717E-495A-885A-E00CD0CEAABA}"/>
                </a:ext>
              </a:extLst>
            </p:cNvPr>
            <p:cNvSpPr/>
            <p:nvPr/>
          </p:nvSpPr>
          <p:spPr>
            <a:xfrm>
              <a:off x="5660595" y="3210877"/>
              <a:ext cx="400050" cy="504825"/>
            </a:xfrm>
            <a:custGeom>
              <a:avLst/>
              <a:gdLst>
                <a:gd name="connsiteX0" fmla="*/ 341108 w 400050"/>
                <a:gd name="connsiteY0" fmla="*/ 39052 h 504825"/>
                <a:gd name="connsiteX1" fmla="*/ 279195 w 400050"/>
                <a:gd name="connsiteY1" fmla="*/ 16193 h 504825"/>
                <a:gd name="connsiteX2" fmla="*/ 251572 w 400050"/>
                <a:gd name="connsiteY2" fmla="*/ 30480 h 504825"/>
                <a:gd name="connsiteX3" fmla="*/ 198233 w 400050"/>
                <a:gd name="connsiteY3" fmla="*/ 0 h 504825"/>
                <a:gd name="connsiteX4" fmla="*/ 159180 w 400050"/>
                <a:gd name="connsiteY4" fmla="*/ 10477 h 504825"/>
                <a:gd name="connsiteX5" fmla="*/ 65835 w 400050"/>
                <a:gd name="connsiteY5" fmla="*/ 113348 h 504825"/>
                <a:gd name="connsiteX6" fmla="*/ 112 w 400050"/>
                <a:gd name="connsiteY6" fmla="*/ 444818 h 504825"/>
                <a:gd name="connsiteX7" fmla="*/ 397305 w 400050"/>
                <a:gd name="connsiteY7" fmla="*/ 488632 h 504825"/>
                <a:gd name="connsiteX8" fmla="*/ 378255 w 400050"/>
                <a:gd name="connsiteY8" fmla="*/ 127635 h 504825"/>
                <a:gd name="connsiteX9" fmla="*/ 341108 w 400050"/>
                <a:gd name="connsiteY9" fmla="*/ 39052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0050" h="504825">
                  <a:moveTo>
                    <a:pt x="341108" y="39052"/>
                  </a:moveTo>
                  <a:cubicBezTo>
                    <a:pt x="331583" y="33338"/>
                    <a:pt x="279195" y="16193"/>
                    <a:pt x="279195" y="16193"/>
                  </a:cubicBezTo>
                  <a:cubicBezTo>
                    <a:pt x="279195" y="16193"/>
                    <a:pt x="266813" y="31433"/>
                    <a:pt x="251572" y="30480"/>
                  </a:cubicBezTo>
                  <a:cubicBezTo>
                    <a:pt x="230617" y="28575"/>
                    <a:pt x="198233" y="0"/>
                    <a:pt x="198233" y="0"/>
                  </a:cubicBezTo>
                  <a:cubicBezTo>
                    <a:pt x="198233" y="0"/>
                    <a:pt x="174420" y="7620"/>
                    <a:pt x="159180" y="10477"/>
                  </a:cubicBezTo>
                  <a:cubicBezTo>
                    <a:pt x="113460" y="20955"/>
                    <a:pt x="83933" y="68580"/>
                    <a:pt x="65835" y="113348"/>
                  </a:cubicBezTo>
                  <a:cubicBezTo>
                    <a:pt x="60120" y="127635"/>
                    <a:pt x="26783" y="277178"/>
                    <a:pt x="112" y="444818"/>
                  </a:cubicBezTo>
                  <a:cubicBezTo>
                    <a:pt x="-7508" y="495300"/>
                    <a:pt x="374445" y="528638"/>
                    <a:pt x="397305" y="488632"/>
                  </a:cubicBezTo>
                  <a:cubicBezTo>
                    <a:pt x="406830" y="472440"/>
                    <a:pt x="394448" y="427673"/>
                    <a:pt x="378255" y="127635"/>
                  </a:cubicBezTo>
                  <a:cubicBezTo>
                    <a:pt x="378255" y="98108"/>
                    <a:pt x="378255" y="61913"/>
                    <a:pt x="341108" y="39052"/>
                  </a:cubicBezTo>
                  <a:close/>
                </a:path>
              </a:pathLst>
            </a:custGeom>
            <a:solidFill>
              <a:srgbClr val="121F54"/>
            </a:solid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CB2FA710-A27E-4924-B18C-E28793E09D35}"/>
                </a:ext>
              </a:extLst>
            </p:cNvPr>
            <p:cNvSpPr/>
            <p:nvPr/>
          </p:nvSpPr>
          <p:spPr>
            <a:xfrm>
              <a:off x="6052184" y="3688079"/>
              <a:ext cx="28575" cy="9525"/>
            </a:xfrm>
            <a:custGeom>
              <a:avLst/>
              <a:gdLst>
                <a:gd name="connsiteX0" fmla="*/ 22860 w 28575"/>
                <a:gd name="connsiteY0" fmla="*/ 953 h 9525"/>
                <a:gd name="connsiteX1" fmla="*/ 0 w 28575"/>
                <a:gd name="connsiteY1" fmla="*/ 0 h 9525"/>
                <a:gd name="connsiteX2" fmla="*/ 13335 w 28575"/>
                <a:gd name="connsiteY2" fmla="*/ 12383 h 9525"/>
                <a:gd name="connsiteX3" fmla="*/ 31433 w 28575"/>
                <a:gd name="connsiteY3" fmla="*/ 4763 h 9525"/>
                <a:gd name="connsiteX4" fmla="*/ 22860 w 28575"/>
                <a:gd name="connsiteY4" fmla="*/ 953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9525">
                  <a:moveTo>
                    <a:pt x="22860" y="953"/>
                  </a:moveTo>
                  <a:cubicBezTo>
                    <a:pt x="15240" y="1905"/>
                    <a:pt x="7620" y="1905"/>
                    <a:pt x="0" y="0"/>
                  </a:cubicBezTo>
                  <a:cubicBezTo>
                    <a:pt x="7620" y="2858"/>
                    <a:pt x="5715" y="7620"/>
                    <a:pt x="13335" y="12383"/>
                  </a:cubicBezTo>
                  <a:cubicBezTo>
                    <a:pt x="17145" y="13335"/>
                    <a:pt x="32385" y="7620"/>
                    <a:pt x="31433" y="4763"/>
                  </a:cubicBezTo>
                  <a:cubicBezTo>
                    <a:pt x="31433" y="-952"/>
                    <a:pt x="26670" y="953"/>
                    <a:pt x="22860" y="953"/>
                  </a:cubicBezTo>
                  <a:close/>
                </a:path>
              </a:pathLst>
            </a:custGeom>
            <a:solidFill>
              <a:srgbClr val="F7BED1"/>
            </a:solid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E56CF6F5-CFA3-447A-8C47-0A3D322829CB}"/>
                </a:ext>
              </a:extLst>
            </p:cNvPr>
            <p:cNvSpPr/>
            <p:nvPr/>
          </p:nvSpPr>
          <p:spPr>
            <a:xfrm>
              <a:off x="6022657" y="3685222"/>
              <a:ext cx="95250" cy="57150"/>
            </a:xfrm>
            <a:custGeom>
              <a:avLst/>
              <a:gdLst>
                <a:gd name="connsiteX0" fmla="*/ 78105 w 95250"/>
                <a:gd name="connsiteY0" fmla="*/ 31433 h 57150"/>
                <a:gd name="connsiteX1" fmla="*/ 47625 w 95250"/>
                <a:gd name="connsiteY1" fmla="*/ 11430 h 57150"/>
                <a:gd name="connsiteX2" fmla="*/ 23813 w 95250"/>
                <a:gd name="connsiteY2" fmla="*/ 0 h 57150"/>
                <a:gd name="connsiteX3" fmla="*/ 0 w 95250"/>
                <a:gd name="connsiteY3" fmla="*/ 30480 h 57150"/>
                <a:gd name="connsiteX4" fmla="*/ 57150 w 95250"/>
                <a:gd name="connsiteY4" fmla="*/ 58103 h 57150"/>
                <a:gd name="connsiteX5" fmla="*/ 79058 w 95250"/>
                <a:gd name="connsiteY5" fmla="*/ 61913 h 57150"/>
                <a:gd name="connsiteX6" fmla="*/ 92393 w 95250"/>
                <a:gd name="connsiteY6" fmla="*/ 59055 h 57150"/>
                <a:gd name="connsiteX7" fmla="*/ 98108 w 95250"/>
                <a:gd name="connsiteY7" fmla="*/ 55245 h 57150"/>
                <a:gd name="connsiteX8" fmla="*/ 96203 w 95250"/>
                <a:gd name="connsiteY8" fmla="*/ 42863 h 57150"/>
                <a:gd name="connsiteX9" fmla="*/ 78105 w 95250"/>
                <a:gd name="connsiteY9" fmla="*/ 31433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250" h="57150">
                  <a:moveTo>
                    <a:pt x="78105" y="31433"/>
                  </a:moveTo>
                  <a:cubicBezTo>
                    <a:pt x="77153" y="30480"/>
                    <a:pt x="57150" y="17145"/>
                    <a:pt x="47625" y="11430"/>
                  </a:cubicBezTo>
                  <a:cubicBezTo>
                    <a:pt x="40005" y="6668"/>
                    <a:pt x="31433" y="2858"/>
                    <a:pt x="23813" y="0"/>
                  </a:cubicBezTo>
                  <a:cubicBezTo>
                    <a:pt x="23813" y="0"/>
                    <a:pt x="3810" y="21908"/>
                    <a:pt x="0" y="30480"/>
                  </a:cubicBezTo>
                  <a:cubicBezTo>
                    <a:pt x="13335" y="38100"/>
                    <a:pt x="56198" y="58103"/>
                    <a:pt x="57150" y="58103"/>
                  </a:cubicBezTo>
                  <a:cubicBezTo>
                    <a:pt x="72390" y="69533"/>
                    <a:pt x="79058" y="66675"/>
                    <a:pt x="79058" y="61913"/>
                  </a:cubicBezTo>
                  <a:cubicBezTo>
                    <a:pt x="79058" y="60960"/>
                    <a:pt x="91440" y="64770"/>
                    <a:pt x="92393" y="59055"/>
                  </a:cubicBezTo>
                  <a:cubicBezTo>
                    <a:pt x="92393" y="59055"/>
                    <a:pt x="97155" y="59055"/>
                    <a:pt x="98108" y="55245"/>
                  </a:cubicBezTo>
                  <a:cubicBezTo>
                    <a:pt x="99060" y="52388"/>
                    <a:pt x="97155" y="45720"/>
                    <a:pt x="96203" y="42863"/>
                  </a:cubicBezTo>
                  <a:cubicBezTo>
                    <a:pt x="92393" y="40958"/>
                    <a:pt x="81915" y="35243"/>
                    <a:pt x="78105" y="31433"/>
                  </a:cubicBezTo>
                  <a:close/>
                </a:path>
              </a:pathLst>
            </a:custGeom>
            <a:solidFill>
              <a:srgbClr val="F7BED1"/>
            </a:solid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EAA2A28D-64F0-4452-981C-DAFEDF8CDDD5}"/>
                </a:ext>
              </a:extLst>
            </p:cNvPr>
            <p:cNvSpPr/>
            <p:nvPr/>
          </p:nvSpPr>
          <p:spPr>
            <a:xfrm>
              <a:off x="5760093" y="3274583"/>
              <a:ext cx="114300" cy="295275"/>
            </a:xfrm>
            <a:custGeom>
              <a:avLst/>
              <a:gdLst>
                <a:gd name="connsiteX0" fmla="*/ 113974 w 114300"/>
                <a:gd name="connsiteY0" fmla="*/ 2969 h 295275"/>
                <a:gd name="connsiteX1" fmla="*/ 12057 w 114300"/>
                <a:gd name="connsiteY1" fmla="*/ 11542 h 295275"/>
                <a:gd name="connsiteX2" fmla="*/ 42537 w 114300"/>
                <a:gd name="connsiteY2" fmla="*/ 277289 h 295275"/>
                <a:gd name="connsiteX3" fmla="*/ 105402 w 114300"/>
                <a:gd name="connsiteY3" fmla="*/ 245857 h 295275"/>
                <a:gd name="connsiteX4" fmla="*/ 113974 w 114300"/>
                <a:gd name="connsiteY4" fmla="*/ 2969 h 2952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295275">
                  <a:moveTo>
                    <a:pt x="113974" y="2969"/>
                  </a:moveTo>
                  <a:cubicBezTo>
                    <a:pt x="113022" y="-4651"/>
                    <a:pt x="25392" y="3922"/>
                    <a:pt x="12057" y="11542"/>
                  </a:cubicBezTo>
                  <a:cubicBezTo>
                    <a:pt x="-19376" y="27734"/>
                    <a:pt x="17772" y="213472"/>
                    <a:pt x="42537" y="277289"/>
                  </a:cubicBezTo>
                  <a:cubicBezTo>
                    <a:pt x="52062" y="301102"/>
                    <a:pt x="110164" y="326819"/>
                    <a:pt x="105402" y="245857"/>
                  </a:cubicBezTo>
                  <a:cubicBezTo>
                    <a:pt x="101592" y="180134"/>
                    <a:pt x="119689" y="44879"/>
                    <a:pt x="113974" y="2969"/>
                  </a:cubicBezTo>
                  <a:close/>
                </a:path>
              </a:pathLst>
            </a:custGeom>
            <a:solidFill>
              <a:srgbClr val="F7BED1"/>
            </a:solid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DB7C435E-D7B7-4E9C-B5D8-798F37059CF9}"/>
                </a:ext>
              </a:extLst>
            </p:cNvPr>
            <p:cNvSpPr/>
            <p:nvPr/>
          </p:nvSpPr>
          <p:spPr>
            <a:xfrm>
              <a:off x="5746068" y="3251699"/>
              <a:ext cx="133350" cy="209550"/>
            </a:xfrm>
            <a:custGeom>
              <a:avLst/>
              <a:gdLst>
                <a:gd name="connsiteX0" fmla="*/ 127999 w 133350"/>
                <a:gd name="connsiteY0" fmla="*/ 25852 h 209550"/>
                <a:gd name="connsiteX1" fmla="*/ 6079 w 133350"/>
                <a:gd name="connsiteY1" fmla="*/ 42998 h 209550"/>
                <a:gd name="connsiteX2" fmla="*/ 12746 w 133350"/>
                <a:gd name="connsiteY2" fmla="*/ 208733 h 209550"/>
                <a:gd name="connsiteX3" fmla="*/ 129904 w 133350"/>
                <a:gd name="connsiteY3" fmla="*/ 197302 h 209550"/>
                <a:gd name="connsiteX4" fmla="*/ 127999 w 133350"/>
                <a:gd name="connsiteY4" fmla="*/ 25852 h 209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350" h="209550">
                  <a:moveTo>
                    <a:pt x="127999" y="25852"/>
                  </a:moveTo>
                  <a:cubicBezTo>
                    <a:pt x="109901" y="-8437"/>
                    <a:pt x="27034" y="-14152"/>
                    <a:pt x="6079" y="42998"/>
                  </a:cubicBezTo>
                  <a:cubicBezTo>
                    <a:pt x="-2494" y="64905"/>
                    <a:pt x="-3446" y="134438"/>
                    <a:pt x="12746" y="208733"/>
                  </a:cubicBezTo>
                  <a:cubicBezTo>
                    <a:pt x="51799" y="216352"/>
                    <a:pt x="102281" y="209685"/>
                    <a:pt x="129904" y="197302"/>
                  </a:cubicBezTo>
                  <a:cubicBezTo>
                    <a:pt x="127046" y="132533"/>
                    <a:pt x="142286" y="52523"/>
                    <a:pt x="127999" y="25852"/>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540CD2DD-513C-4CB8-94E3-9DC511FD150B}"/>
                </a:ext>
              </a:extLst>
            </p:cNvPr>
            <p:cNvSpPr/>
            <p:nvPr/>
          </p:nvSpPr>
          <p:spPr>
            <a:xfrm>
              <a:off x="5798674" y="3513371"/>
              <a:ext cx="247650" cy="200025"/>
            </a:xfrm>
            <a:custGeom>
              <a:avLst/>
              <a:gdLst>
                <a:gd name="connsiteX0" fmla="*/ 41103 w 247650"/>
                <a:gd name="connsiteY0" fmla="*/ 1354 h 200025"/>
                <a:gd name="connsiteX1" fmla="*/ 146 w 247650"/>
                <a:gd name="connsiteY1" fmla="*/ 28024 h 200025"/>
                <a:gd name="connsiteX2" fmla="*/ 228746 w 247650"/>
                <a:gd name="connsiteY2" fmla="*/ 206141 h 200025"/>
                <a:gd name="connsiteX3" fmla="*/ 249701 w 247650"/>
                <a:gd name="connsiteY3" fmla="*/ 173756 h 200025"/>
                <a:gd name="connsiteX4" fmla="*/ 48723 w 247650"/>
                <a:gd name="connsiteY4" fmla="*/ 4211 h 200025"/>
                <a:gd name="connsiteX5" fmla="*/ 41103 w 247650"/>
                <a:gd name="connsiteY5" fmla="*/ 13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650" h="200025">
                  <a:moveTo>
                    <a:pt x="41103" y="1354"/>
                  </a:moveTo>
                  <a:cubicBezTo>
                    <a:pt x="27768" y="-2456"/>
                    <a:pt x="5861" y="401"/>
                    <a:pt x="146" y="28024"/>
                  </a:cubicBezTo>
                  <a:cubicBezTo>
                    <a:pt x="-5569" y="59456"/>
                    <a:pt x="158261" y="169946"/>
                    <a:pt x="228746" y="206141"/>
                  </a:cubicBezTo>
                  <a:cubicBezTo>
                    <a:pt x="232556" y="196616"/>
                    <a:pt x="240176" y="186139"/>
                    <a:pt x="249701" y="173756"/>
                  </a:cubicBezTo>
                  <a:cubicBezTo>
                    <a:pt x="206838" y="152801"/>
                    <a:pt x="85871" y="30881"/>
                    <a:pt x="48723" y="4211"/>
                  </a:cubicBezTo>
                  <a:cubicBezTo>
                    <a:pt x="46818" y="3259"/>
                    <a:pt x="43961" y="2306"/>
                    <a:pt x="41103" y="1354"/>
                  </a:cubicBezTo>
                  <a:close/>
                </a:path>
              </a:pathLst>
            </a:custGeom>
            <a:solidFill>
              <a:srgbClr val="F7BED1"/>
            </a:solid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E1103082-B022-44A9-BB14-095D5D4038AD}"/>
                </a:ext>
              </a:extLst>
            </p:cNvPr>
            <p:cNvSpPr/>
            <p:nvPr/>
          </p:nvSpPr>
          <p:spPr>
            <a:xfrm>
              <a:off x="5840458" y="3025646"/>
              <a:ext cx="152400" cy="123825"/>
            </a:xfrm>
            <a:custGeom>
              <a:avLst/>
              <a:gdLst>
                <a:gd name="connsiteX0" fmla="*/ 126001 w 152400"/>
                <a:gd name="connsiteY0" fmla="*/ 18543 h 123825"/>
                <a:gd name="connsiteX1" fmla="*/ 25037 w 152400"/>
                <a:gd name="connsiteY1" fmla="*/ 14733 h 123825"/>
                <a:gd name="connsiteX2" fmla="*/ 33609 w 152400"/>
                <a:gd name="connsiteY2" fmla="*/ 131891 h 123825"/>
                <a:gd name="connsiteX3" fmla="*/ 116476 w 152400"/>
                <a:gd name="connsiteY3" fmla="*/ 39498 h 123825"/>
                <a:gd name="connsiteX4" fmla="*/ 139336 w 152400"/>
                <a:gd name="connsiteY4" fmla="*/ 106173 h 123825"/>
                <a:gd name="connsiteX5" fmla="*/ 126001 w 152400"/>
                <a:gd name="connsiteY5" fmla="*/ 18543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2400" h="123825">
                  <a:moveTo>
                    <a:pt x="126001" y="18543"/>
                  </a:moveTo>
                  <a:cubicBezTo>
                    <a:pt x="126001" y="18543"/>
                    <a:pt x="65041" y="-20509"/>
                    <a:pt x="25037" y="14733"/>
                  </a:cubicBezTo>
                  <a:cubicBezTo>
                    <a:pt x="-35924" y="68073"/>
                    <a:pt x="33609" y="131891"/>
                    <a:pt x="33609" y="131891"/>
                  </a:cubicBezTo>
                  <a:cubicBezTo>
                    <a:pt x="29799" y="111888"/>
                    <a:pt x="52659" y="37593"/>
                    <a:pt x="116476" y="39498"/>
                  </a:cubicBezTo>
                  <a:cubicBezTo>
                    <a:pt x="116476" y="39498"/>
                    <a:pt x="150766" y="56643"/>
                    <a:pt x="139336" y="106173"/>
                  </a:cubicBezTo>
                  <a:cubicBezTo>
                    <a:pt x="161244" y="96648"/>
                    <a:pt x="172674" y="29021"/>
                    <a:pt x="126001" y="18543"/>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3E304624-E542-4DB0-BB0E-46472F105934}"/>
                </a:ext>
              </a:extLst>
            </p:cNvPr>
            <p:cNvSpPr/>
            <p:nvPr/>
          </p:nvSpPr>
          <p:spPr>
            <a:xfrm>
              <a:off x="5866447" y="3098482"/>
              <a:ext cx="19050" cy="38100"/>
            </a:xfrm>
            <a:custGeom>
              <a:avLst/>
              <a:gdLst>
                <a:gd name="connsiteX0" fmla="*/ 0 w 19050"/>
                <a:gd name="connsiteY0" fmla="*/ 17145 h 38100"/>
                <a:gd name="connsiteX1" fmla="*/ 14288 w 19050"/>
                <a:gd name="connsiteY1" fmla="*/ 38100 h 38100"/>
                <a:gd name="connsiteX2" fmla="*/ 27623 w 19050"/>
                <a:gd name="connsiteY2" fmla="*/ 4763 h 38100"/>
                <a:gd name="connsiteX3" fmla="*/ 15240 w 19050"/>
                <a:gd name="connsiteY3" fmla="*/ 0 h 38100"/>
                <a:gd name="connsiteX4" fmla="*/ 0 w 19050"/>
                <a:gd name="connsiteY4" fmla="*/ 17145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50" h="38100">
                  <a:moveTo>
                    <a:pt x="0" y="17145"/>
                  </a:moveTo>
                  <a:cubicBezTo>
                    <a:pt x="0" y="23813"/>
                    <a:pt x="7620" y="35242"/>
                    <a:pt x="14288" y="38100"/>
                  </a:cubicBezTo>
                  <a:cubicBezTo>
                    <a:pt x="18098" y="30480"/>
                    <a:pt x="24765" y="15240"/>
                    <a:pt x="27623" y="4763"/>
                  </a:cubicBezTo>
                  <a:cubicBezTo>
                    <a:pt x="23813" y="1905"/>
                    <a:pt x="18098" y="952"/>
                    <a:pt x="15240" y="0"/>
                  </a:cubicBezTo>
                  <a:cubicBezTo>
                    <a:pt x="7620" y="0"/>
                    <a:pt x="0" y="10477"/>
                    <a:pt x="0" y="17145"/>
                  </a:cubicBezTo>
                  <a:close/>
                </a:path>
              </a:pathLst>
            </a:custGeom>
            <a:solidFill>
              <a:srgbClr val="F7BED1"/>
            </a:solidFill>
            <a:ln w="9525"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DCE1D4B2-A074-4461-B7E1-48776E5126AE}"/>
                </a:ext>
              </a:extLst>
            </p:cNvPr>
            <p:cNvSpPr/>
            <p:nvPr/>
          </p:nvSpPr>
          <p:spPr>
            <a:xfrm>
              <a:off x="5655988" y="2968325"/>
              <a:ext cx="209550" cy="352425"/>
            </a:xfrm>
            <a:custGeom>
              <a:avLst/>
              <a:gdLst>
                <a:gd name="connsiteX0" fmla="*/ 58059 w 209550"/>
                <a:gd name="connsiteY0" fmla="*/ 114917 h 352425"/>
                <a:gd name="connsiteX1" fmla="*/ 23769 w 209550"/>
                <a:gd name="connsiteY1" fmla="*/ 192070 h 352425"/>
                <a:gd name="connsiteX2" fmla="*/ 101874 w 209550"/>
                <a:gd name="connsiteY2" fmla="*/ 346375 h 352425"/>
                <a:gd name="connsiteX3" fmla="*/ 120924 w 209550"/>
                <a:gd name="connsiteY3" fmla="*/ 257792 h 352425"/>
                <a:gd name="connsiteX4" fmla="*/ 159024 w 209550"/>
                <a:gd name="connsiteY4" fmla="*/ 137777 h 352425"/>
                <a:gd name="connsiteX5" fmla="*/ 200934 w 209550"/>
                <a:gd name="connsiteY5" fmla="*/ 66340 h 352425"/>
                <a:gd name="connsiteX6" fmla="*/ 218079 w 209550"/>
                <a:gd name="connsiteY6" fmla="*/ 60625 h 352425"/>
                <a:gd name="connsiteX7" fmla="*/ 58059 w 209550"/>
                <a:gd name="connsiteY7" fmla="*/ 114917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550" h="352425">
                  <a:moveTo>
                    <a:pt x="58059" y="114917"/>
                  </a:moveTo>
                  <a:cubicBezTo>
                    <a:pt x="53297" y="170162"/>
                    <a:pt x="39962" y="174925"/>
                    <a:pt x="23769" y="192070"/>
                  </a:cubicBezTo>
                  <a:cubicBezTo>
                    <a:pt x="-56241" y="276842"/>
                    <a:pt x="90444" y="403525"/>
                    <a:pt x="101874" y="346375"/>
                  </a:cubicBezTo>
                  <a:cubicBezTo>
                    <a:pt x="106637" y="324467"/>
                    <a:pt x="44724" y="304465"/>
                    <a:pt x="120924" y="257792"/>
                  </a:cubicBezTo>
                  <a:cubicBezTo>
                    <a:pt x="205697" y="205405"/>
                    <a:pt x="167597" y="167305"/>
                    <a:pt x="159024" y="137777"/>
                  </a:cubicBezTo>
                  <a:cubicBezTo>
                    <a:pt x="126640" y="25382"/>
                    <a:pt x="185694" y="45385"/>
                    <a:pt x="200934" y="66340"/>
                  </a:cubicBezTo>
                  <a:cubicBezTo>
                    <a:pt x="210459" y="78722"/>
                    <a:pt x="217127" y="72054"/>
                    <a:pt x="218079" y="60625"/>
                  </a:cubicBezTo>
                  <a:cubicBezTo>
                    <a:pt x="222842" y="11095"/>
                    <a:pt x="74252" y="-68915"/>
                    <a:pt x="58059" y="114917"/>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D470496F-F785-4052-BBA8-80D9945D6388}"/>
                </a:ext>
              </a:extLst>
            </p:cNvPr>
            <p:cNvSpPr/>
            <p:nvPr/>
          </p:nvSpPr>
          <p:spPr>
            <a:xfrm>
              <a:off x="5852150" y="3021329"/>
              <a:ext cx="28575" cy="28575"/>
            </a:xfrm>
            <a:custGeom>
              <a:avLst/>
              <a:gdLst>
                <a:gd name="connsiteX0" fmla="*/ 23822 w 28575"/>
                <a:gd name="connsiteY0" fmla="*/ 0 h 28575"/>
                <a:gd name="connsiteX1" fmla="*/ 13345 w 28575"/>
                <a:gd name="connsiteY1" fmla="*/ 2858 h 28575"/>
                <a:gd name="connsiteX2" fmla="*/ 1915 w 28575"/>
                <a:gd name="connsiteY2" fmla="*/ 30480 h 28575"/>
                <a:gd name="connsiteX3" fmla="*/ 37158 w 28575"/>
                <a:gd name="connsiteY3" fmla="*/ 6668 h 28575"/>
                <a:gd name="connsiteX4" fmla="*/ 23822 w 28575"/>
                <a:gd name="connsiteY4" fmla="*/ 0 h 28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28575">
                  <a:moveTo>
                    <a:pt x="23822" y="0"/>
                  </a:moveTo>
                  <a:cubicBezTo>
                    <a:pt x="20965" y="0"/>
                    <a:pt x="17155" y="0"/>
                    <a:pt x="13345" y="2858"/>
                  </a:cubicBezTo>
                  <a:cubicBezTo>
                    <a:pt x="-942" y="11430"/>
                    <a:pt x="-1895" y="21908"/>
                    <a:pt x="1915" y="30480"/>
                  </a:cubicBezTo>
                  <a:cubicBezTo>
                    <a:pt x="1915" y="30480"/>
                    <a:pt x="18108" y="13335"/>
                    <a:pt x="37158" y="6668"/>
                  </a:cubicBezTo>
                  <a:cubicBezTo>
                    <a:pt x="38110" y="6668"/>
                    <a:pt x="32395" y="953"/>
                    <a:pt x="23822" y="0"/>
                  </a:cubicBezTo>
                  <a:close/>
                </a:path>
              </a:pathLst>
            </a:custGeom>
            <a:solidFill>
              <a:srgbClr val="121F54"/>
            </a:solidFill>
            <a:ln w="9525"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B0A843C7-7944-4BC7-95EA-6F49C9F9DCAA}"/>
                </a:ext>
              </a:extLst>
            </p:cNvPr>
            <p:cNvSpPr/>
            <p:nvPr/>
          </p:nvSpPr>
          <p:spPr>
            <a:xfrm>
              <a:off x="7459362" y="3496627"/>
              <a:ext cx="28575" cy="19050"/>
            </a:xfrm>
            <a:custGeom>
              <a:avLst/>
              <a:gdLst>
                <a:gd name="connsiteX0" fmla="*/ 617 w 28575"/>
                <a:gd name="connsiteY0" fmla="*/ 20002 h 19050"/>
                <a:gd name="connsiteX1" fmla="*/ 25382 w 28575"/>
                <a:gd name="connsiteY1" fmla="*/ 17145 h 19050"/>
                <a:gd name="connsiteX2" fmla="*/ 31097 w 28575"/>
                <a:gd name="connsiteY2" fmla="*/ 0 h 19050"/>
                <a:gd name="connsiteX3" fmla="*/ 12047 w 28575"/>
                <a:gd name="connsiteY3" fmla="*/ 12383 h 19050"/>
                <a:gd name="connsiteX4" fmla="*/ 617 w 28575"/>
                <a:gd name="connsiteY4" fmla="*/ 20002 h 19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19050">
                  <a:moveTo>
                    <a:pt x="617" y="20002"/>
                  </a:moveTo>
                  <a:cubicBezTo>
                    <a:pt x="2522" y="22860"/>
                    <a:pt x="23477" y="19050"/>
                    <a:pt x="25382" y="17145"/>
                  </a:cubicBezTo>
                  <a:cubicBezTo>
                    <a:pt x="30145" y="9525"/>
                    <a:pt x="30145" y="6668"/>
                    <a:pt x="31097" y="0"/>
                  </a:cubicBezTo>
                  <a:cubicBezTo>
                    <a:pt x="25382" y="4763"/>
                    <a:pt x="18715" y="9525"/>
                    <a:pt x="12047" y="12383"/>
                  </a:cubicBezTo>
                  <a:cubicBezTo>
                    <a:pt x="5380" y="15240"/>
                    <a:pt x="-2240" y="15240"/>
                    <a:pt x="617" y="20002"/>
                  </a:cubicBezTo>
                  <a:close/>
                </a:path>
              </a:pathLst>
            </a:custGeom>
            <a:solidFill>
              <a:srgbClr val="F7BED1"/>
            </a:solid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76956C95-95CE-4C67-AAFC-4988BABAEF7D}"/>
                </a:ext>
              </a:extLst>
            </p:cNvPr>
            <p:cNvSpPr/>
            <p:nvPr/>
          </p:nvSpPr>
          <p:spPr>
            <a:xfrm>
              <a:off x="7469486" y="3497579"/>
              <a:ext cx="47625" cy="47625"/>
            </a:xfrm>
            <a:custGeom>
              <a:avLst/>
              <a:gdLst>
                <a:gd name="connsiteX0" fmla="*/ 19 w 47625"/>
                <a:gd name="connsiteY0" fmla="*/ 35243 h 47625"/>
                <a:gd name="connsiteX1" fmla="*/ 42881 w 47625"/>
                <a:gd name="connsiteY1" fmla="*/ 41910 h 47625"/>
                <a:gd name="connsiteX2" fmla="*/ 55264 w 47625"/>
                <a:gd name="connsiteY2" fmla="*/ 17145 h 47625"/>
                <a:gd name="connsiteX3" fmla="*/ 20974 w 47625"/>
                <a:gd name="connsiteY3" fmla="*/ 0 h 47625"/>
                <a:gd name="connsiteX4" fmla="*/ 19 w 47625"/>
                <a:gd name="connsiteY4" fmla="*/ 35243 h 47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47625">
                  <a:moveTo>
                    <a:pt x="19" y="35243"/>
                  </a:moveTo>
                  <a:cubicBezTo>
                    <a:pt x="-934" y="39053"/>
                    <a:pt x="34309" y="58103"/>
                    <a:pt x="42881" y="41910"/>
                  </a:cubicBezTo>
                  <a:cubicBezTo>
                    <a:pt x="43834" y="40958"/>
                    <a:pt x="48596" y="29528"/>
                    <a:pt x="55264" y="17145"/>
                  </a:cubicBezTo>
                  <a:cubicBezTo>
                    <a:pt x="47644" y="11430"/>
                    <a:pt x="20974" y="0"/>
                    <a:pt x="20974" y="0"/>
                  </a:cubicBezTo>
                  <a:cubicBezTo>
                    <a:pt x="10496" y="19050"/>
                    <a:pt x="971" y="24765"/>
                    <a:pt x="19" y="35243"/>
                  </a:cubicBezTo>
                  <a:close/>
                </a:path>
              </a:pathLst>
            </a:custGeom>
            <a:solidFill>
              <a:srgbClr val="F7BED1"/>
            </a:solidFill>
            <a:ln w="9525"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70847EB8-FA79-4DA5-89A6-38837C65E4B9}"/>
                </a:ext>
              </a:extLst>
            </p:cNvPr>
            <p:cNvSpPr/>
            <p:nvPr/>
          </p:nvSpPr>
          <p:spPr>
            <a:xfrm>
              <a:off x="7315058" y="3004946"/>
              <a:ext cx="219075" cy="266700"/>
            </a:xfrm>
            <a:custGeom>
              <a:avLst/>
              <a:gdLst>
                <a:gd name="connsiteX0" fmla="*/ 85866 w 219075"/>
                <a:gd name="connsiteY0" fmla="*/ 191 h 266700"/>
                <a:gd name="connsiteX1" fmla="*/ 141 w 219075"/>
                <a:gd name="connsiteY1" fmla="*/ 56389 h 266700"/>
                <a:gd name="connsiteX2" fmla="*/ 156351 w 219075"/>
                <a:gd name="connsiteY2" fmla="*/ 242126 h 266700"/>
                <a:gd name="connsiteX3" fmla="*/ 224932 w 219075"/>
                <a:gd name="connsiteY3" fmla="*/ 227839 h 266700"/>
                <a:gd name="connsiteX4" fmla="*/ 85866 w 219075"/>
                <a:gd name="connsiteY4" fmla="*/ 191 h 266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075" h="266700">
                  <a:moveTo>
                    <a:pt x="85866" y="191"/>
                  </a:moveTo>
                  <a:cubicBezTo>
                    <a:pt x="70626" y="3049"/>
                    <a:pt x="-3668" y="49721"/>
                    <a:pt x="141" y="56389"/>
                  </a:cubicBezTo>
                  <a:cubicBezTo>
                    <a:pt x="22049" y="92584"/>
                    <a:pt x="119204" y="187834"/>
                    <a:pt x="156351" y="242126"/>
                  </a:cubicBezTo>
                  <a:cubicBezTo>
                    <a:pt x="203024" y="308801"/>
                    <a:pt x="232551" y="252604"/>
                    <a:pt x="224932" y="227839"/>
                  </a:cubicBezTo>
                  <a:cubicBezTo>
                    <a:pt x="205882" y="163069"/>
                    <a:pt x="121109" y="-6476"/>
                    <a:pt x="85866" y="191"/>
                  </a:cubicBezTo>
                  <a:close/>
                </a:path>
              </a:pathLst>
            </a:custGeom>
            <a:solidFill>
              <a:srgbClr val="F7BED1"/>
            </a:solidFill>
            <a:ln w="9525"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5689501D-7342-472E-80F5-202B359C7FFD}"/>
                </a:ext>
              </a:extLst>
            </p:cNvPr>
            <p:cNvSpPr/>
            <p:nvPr/>
          </p:nvSpPr>
          <p:spPr>
            <a:xfrm>
              <a:off x="7483481" y="3214117"/>
              <a:ext cx="57150" cy="295275"/>
            </a:xfrm>
            <a:custGeom>
              <a:avLst/>
              <a:gdLst>
                <a:gd name="connsiteX0" fmla="*/ 48888 w 57150"/>
                <a:gd name="connsiteY0" fmla="*/ 5332 h 295275"/>
                <a:gd name="connsiteX1" fmla="*/ 2215 w 57150"/>
                <a:gd name="connsiteY1" fmla="*/ 19620 h 295275"/>
                <a:gd name="connsiteX2" fmla="*/ 311 w 57150"/>
                <a:gd name="connsiteY2" fmla="*/ 28192 h 295275"/>
                <a:gd name="connsiteX3" fmla="*/ 4121 w 57150"/>
                <a:gd name="connsiteY3" fmla="*/ 291082 h 295275"/>
                <a:gd name="connsiteX4" fmla="*/ 40315 w 57150"/>
                <a:gd name="connsiteY4" fmla="*/ 299655 h 295275"/>
                <a:gd name="connsiteX5" fmla="*/ 48888 w 57150"/>
                <a:gd name="connsiteY5" fmla="*/ 5332 h 29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50" h="295275">
                  <a:moveTo>
                    <a:pt x="48888" y="5332"/>
                  </a:moveTo>
                  <a:cubicBezTo>
                    <a:pt x="23171" y="-8003"/>
                    <a:pt x="7931" y="6285"/>
                    <a:pt x="2215" y="19620"/>
                  </a:cubicBezTo>
                  <a:cubicBezTo>
                    <a:pt x="1263" y="22477"/>
                    <a:pt x="311" y="25335"/>
                    <a:pt x="311" y="28192"/>
                  </a:cubicBezTo>
                  <a:cubicBezTo>
                    <a:pt x="-2547" y="73912"/>
                    <a:pt x="15550" y="243457"/>
                    <a:pt x="4121" y="291082"/>
                  </a:cubicBezTo>
                  <a:cubicBezTo>
                    <a:pt x="19361" y="291082"/>
                    <a:pt x="30790" y="296797"/>
                    <a:pt x="40315" y="299655"/>
                  </a:cubicBezTo>
                  <a:cubicBezTo>
                    <a:pt x="50793" y="274890"/>
                    <a:pt x="77463" y="20572"/>
                    <a:pt x="48888" y="5332"/>
                  </a:cubicBezTo>
                  <a:close/>
                </a:path>
              </a:pathLst>
            </a:custGeom>
            <a:solidFill>
              <a:srgbClr val="F7BED1"/>
            </a:solidFill>
            <a:ln w="9525"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C2E517D3-5803-4945-92B0-754058978E97}"/>
                </a:ext>
              </a:extLst>
            </p:cNvPr>
            <p:cNvSpPr/>
            <p:nvPr/>
          </p:nvSpPr>
          <p:spPr>
            <a:xfrm>
              <a:off x="7295189" y="2973380"/>
              <a:ext cx="257175" cy="514350"/>
            </a:xfrm>
            <a:custGeom>
              <a:avLst/>
              <a:gdLst>
                <a:gd name="connsiteX0" fmla="*/ 101925 w 257175"/>
                <a:gd name="connsiteY0" fmla="*/ 325 h 514350"/>
                <a:gd name="connsiteX1" fmla="*/ 8 w 257175"/>
                <a:gd name="connsiteY1" fmla="*/ 87002 h 514350"/>
                <a:gd name="connsiteX2" fmla="*/ 180983 w 257175"/>
                <a:gd name="connsiteY2" fmla="*/ 281312 h 514350"/>
                <a:gd name="connsiteX3" fmla="*/ 185745 w 257175"/>
                <a:gd name="connsiteY3" fmla="*/ 352750 h 514350"/>
                <a:gd name="connsiteX4" fmla="*/ 189555 w 257175"/>
                <a:gd name="connsiteY4" fmla="*/ 511817 h 514350"/>
                <a:gd name="connsiteX5" fmla="*/ 244800 w 257175"/>
                <a:gd name="connsiteY5" fmla="*/ 519437 h 514350"/>
                <a:gd name="connsiteX6" fmla="*/ 254325 w 257175"/>
                <a:gd name="connsiteY6" fmla="*/ 245117 h 514350"/>
                <a:gd name="connsiteX7" fmla="*/ 101925 w 257175"/>
                <a:gd name="connsiteY7" fmla="*/ 325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7175" h="514350">
                  <a:moveTo>
                    <a:pt x="101925" y="325"/>
                  </a:moveTo>
                  <a:cubicBezTo>
                    <a:pt x="86685" y="3182"/>
                    <a:pt x="-945" y="84145"/>
                    <a:pt x="8" y="87002"/>
                  </a:cubicBezTo>
                  <a:cubicBezTo>
                    <a:pt x="11438" y="105100"/>
                    <a:pt x="177173" y="277502"/>
                    <a:pt x="180983" y="281312"/>
                  </a:cubicBezTo>
                  <a:cubicBezTo>
                    <a:pt x="181935" y="300362"/>
                    <a:pt x="183840" y="326080"/>
                    <a:pt x="185745" y="352750"/>
                  </a:cubicBezTo>
                  <a:cubicBezTo>
                    <a:pt x="189555" y="411805"/>
                    <a:pt x="195270" y="486100"/>
                    <a:pt x="189555" y="511817"/>
                  </a:cubicBezTo>
                  <a:lnTo>
                    <a:pt x="244800" y="519437"/>
                  </a:lnTo>
                  <a:cubicBezTo>
                    <a:pt x="257183" y="452762"/>
                    <a:pt x="271470" y="293695"/>
                    <a:pt x="254325" y="245117"/>
                  </a:cubicBezTo>
                  <a:cubicBezTo>
                    <a:pt x="238133" y="193682"/>
                    <a:pt x="147645" y="-9200"/>
                    <a:pt x="101925" y="325"/>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13938717-4BB1-4393-91F1-2441D6AFA04E}"/>
                </a:ext>
              </a:extLst>
            </p:cNvPr>
            <p:cNvSpPr/>
            <p:nvPr/>
          </p:nvSpPr>
          <p:spPr>
            <a:xfrm>
              <a:off x="7135484" y="3723322"/>
              <a:ext cx="114300" cy="590550"/>
            </a:xfrm>
            <a:custGeom>
              <a:avLst/>
              <a:gdLst>
                <a:gd name="connsiteX0" fmla="*/ 646 w 114300"/>
                <a:gd name="connsiteY0" fmla="*/ 0 h 590550"/>
                <a:gd name="connsiteX1" fmla="*/ 11123 w 114300"/>
                <a:gd name="connsiteY1" fmla="*/ 594360 h 590550"/>
                <a:gd name="connsiteX2" fmla="*/ 47319 w 114300"/>
                <a:gd name="connsiteY2" fmla="*/ 588645 h 590550"/>
                <a:gd name="connsiteX3" fmla="*/ 114946 w 114300"/>
                <a:gd name="connsiteY3" fmla="*/ 24765 h 590550"/>
                <a:gd name="connsiteX4" fmla="*/ 646 w 114300"/>
                <a:gd name="connsiteY4" fmla="*/ 0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590550">
                  <a:moveTo>
                    <a:pt x="646" y="0"/>
                  </a:moveTo>
                  <a:cubicBezTo>
                    <a:pt x="-3164" y="25718"/>
                    <a:pt x="11123" y="594360"/>
                    <a:pt x="11123" y="594360"/>
                  </a:cubicBezTo>
                  <a:cubicBezTo>
                    <a:pt x="11123" y="595313"/>
                    <a:pt x="33031" y="599123"/>
                    <a:pt x="47319" y="588645"/>
                  </a:cubicBezTo>
                  <a:cubicBezTo>
                    <a:pt x="47319" y="588645"/>
                    <a:pt x="113041" y="36195"/>
                    <a:pt x="114946" y="24765"/>
                  </a:cubicBezTo>
                  <a:cubicBezTo>
                    <a:pt x="105421" y="34290"/>
                    <a:pt x="14934" y="12383"/>
                    <a:pt x="646" y="0"/>
                  </a:cubicBezTo>
                  <a:close/>
                </a:path>
              </a:pathLst>
            </a:custGeom>
            <a:solidFill>
              <a:srgbClr val="F7BED1"/>
            </a:solidFill>
            <a:ln w="9525"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7A77CEE6-FA0F-4FBF-BCB4-C03D1E2E6F27}"/>
                </a:ext>
              </a:extLst>
            </p:cNvPr>
            <p:cNvSpPr/>
            <p:nvPr/>
          </p:nvSpPr>
          <p:spPr>
            <a:xfrm>
              <a:off x="7145443" y="4295775"/>
              <a:ext cx="95250" cy="66675"/>
            </a:xfrm>
            <a:custGeom>
              <a:avLst/>
              <a:gdLst>
                <a:gd name="connsiteX0" fmla="*/ 44979 w 95250"/>
                <a:gd name="connsiteY0" fmla="*/ 16192 h 66675"/>
                <a:gd name="connsiteX1" fmla="*/ 34502 w 95250"/>
                <a:gd name="connsiteY1" fmla="*/ 0 h 66675"/>
                <a:gd name="connsiteX2" fmla="*/ 4022 w 95250"/>
                <a:gd name="connsiteY2" fmla="*/ 14288 h 66675"/>
                <a:gd name="connsiteX3" fmla="*/ 2117 w 95250"/>
                <a:gd name="connsiteY3" fmla="*/ 26670 h 66675"/>
                <a:gd name="connsiteX4" fmla="*/ 2117 w 95250"/>
                <a:gd name="connsiteY4" fmla="*/ 46672 h 66675"/>
                <a:gd name="connsiteX5" fmla="*/ 32597 w 95250"/>
                <a:gd name="connsiteY5" fmla="*/ 64770 h 66675"/>
                <a:gd name="connsiteX6" fmla="*/ 67839 w 95250"/>
                <a:gd name="connsiteY6" fmla="*/ 71438 h 66675"/>
                <a:gd name="connsiteX7" fmla="*/ 101177 w 95250"/>
                <a:gd name="connsiteY7" fmla="*/ 57150 h 66675"/>
                <a:gd name="connsiteX8" fmla="*/ 44979 w 95250"/>
                <a:gd name="connsiteY8" fmla="*/ 16192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66675">
                  <a:moveTo>
                    <a:pt x="44979" y="16192"/>
                  </a:moveTo>
                  <a:cubicBezTo>
                    <a:pt x="40217" y="9525"/>
                    <a:pt x="34502" y="0"/>
                    <a:pt x="34502" y="0"/>
                  </a:cubicBezTo>
                  <a:lnTo>
                    <a:pt x="4022" y="14288"/>
                  </a:lnTo>
                  <a:cubicBezTo>
                    <a:pt x="4022" y="14288"/>
                    <a:pt x="1164" y="17145"/>
                    <a:pt x="2117" y="26670"/>
                  </a:cubicBezTo>
                  <a:cubicBezTo>
                    <a:pt x="2117" y="26670"/>
                    <a:pt x="-2646" y="37147"/>
                    <a:pt x="2117" y="46672"/>
                  </a:cubicBezTo>
                  <a:cubicBezTo>
                    <a:pt x="4974" y="52388"/>
                    <a:pt x="24024" y="60960"/>
                    <a:pt x="32597" y="64770"/>
                  </a:cubicBezTo>
                  <a:cubicBezTo>
                    <a:pt x="41169" y="68580"/>
                    <a:pt x="52599" y="71438"/>
                    <a:pt x="67839" y="71438"/>
                  </a:cubicBezTo>
                  <a:cubicBezTo>
                    <a:pt x="82127" y="71438"/>
                    <a:pt x="101177" y="65722"/>
                    <a:pt x="101177" y="57150"/>
                  </a:cubicBezTo>
                  <a:cubicBezTo>
                    <a:pt x="102129" y="40005"/>
                    <a:pt x="54504" y="28575"/>
                    <a:pt x="44979" y="16192"/>
                  </a:cubicBezTo>
                  <a:close/>
                </a:path>
              </a:pathLst>
            </a:custGeom>
            <a:solidFill>
              <a:srgbClr val="3441BE"/>
            </a:solidFill>
            <a:ln w="9525"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EB668D8F-05A0-46D0-8C59-7AF865E8ED1D}"/>
                </a:ext>
              </a:extLst>
            </p:cNvPr>
            <p:cNvSpPr/>
            <p:nvPr/>
          </p:nvSpPr>
          <p:spPr>
            <a:xfrm>
              <a:off x="7253892" y="4261484"/>
              <a:ext cx="66675" cy="95250"/>
            </a:xfrm>
            <a:custGeom>
              <a:avLst/>
              <a:gdLst>
                <a:gd name="connsiteX0" fmla="*/ 55593 w 66675"/>
                <a:gd name="connsiteY0" fmla="*/ 8573 h 95250"/>
                <a:gd name="connsiteX1" fmla="*/ 46068 w 66675"/>
                <a:gd name="connsiteY1" fmla="*/ 0 h 95250"/>
                <a:gd name="connsiteX2" fmla="*/ 13683 w 66675"/>
                <a:gd name="connsiteY2" fmla="*/ 9525 h 95250"/>
                <a:gd name="connsiteX3" fmla="*/ 16540 w 66675"/>
                <a:gd name="connsiteY3" fmla="*/ 28575 h 95250"/>
                <a:gd name="connsiteX4" fmla="*/ 3205 w 66675"/>
                <a:gd name="connsiteY4" fmla="*/ 96203 h 95250"/>
                <a:gd name="connsiteX5" fmla="*/ 37495 w 66675"/>
                <a:gd name="connsiteY5" fmla="*/ 84773 h 95250"/>
                <a:gd name="connsiteX6" fmla="*/ 58450 w 66675"/>
                <a:gd name="connsiteY6" fmla="*/ 56198 h 95250"/>
                <a:gd name="connsiteX7" fmla="*/ 68927 w 66675"/>
                <a:gd name="connsiteY7" fmla="*/ 22860 h 95250"/>
                <a:gd name="connsiteX8" fmla="*/ 55593 w 66675"/>
                <a:gd name="connsiteY8" fmla="*/ 8573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675" h="95250">
                  <a:moveTo>
                    <a:pt x="55593" y="8573"/>
                  </a:moveTo>
                  <a:cubicBezTo>
                    <a:pt x="49877" y="953"/>
                    <a:pt x="46068" y="0"/>
                    <a:pt x="46068" y="0"/>
                  </a:cubicBezTo>
                  <a:lnTo>
                    <a:pt x="13683" y="9525"/>
                  </a:lnTo>
                  <a:cubicBezTo>
                    <a:pt x="13683" y="9525"/>
                    <a:pt x="16540" y="20955"/>
                    <a:pt x="16540" y="28575"/>
                  </a:cubicBezTo>
                  <a:cubicBezTo>
                    <a:pt x="18445" y="43815"/>
                    <a:pt x="-9177" y="84773"/>
                    <a:pt x="3205" y="96203"/>
                  </a:cubicBezTo>
                  <a:cubicBezTo>
                    <a:pt x="8920" y="101918"/>
                    <a:pt x="27018" y="94298"/>
                    <a:pt x="37495" y="84773"/>
                  </a:cubicBezTo>
                  <a:cubicBezTo>
                    <a:pt x="47973" y="74295"/>
                    <a:pt x="56545" y="64770"/>
                    <a:pt x="58450" y="56198"/>
                  </a:cubicBezTo>
                  <a:cubicBezTo>
                    <a:pt x="61308" y="44768"/>
                    <a:pt x="70833" y="28575"/>
                    <a:pt x="68927" y="22860"/>
                  </a:cubicBezTo>
                  <a:cubicBezTo>
                    <a:pt x="66070" y="13335"/>
                    <a:pt x="55593" y="8573"/>
                    <a:pt x="55593" y="8573"/>
                  </a:cubicBezTo>
                  <a:close/>
                </a:path>
              </a:pathLst>
            </a:custGeom>
            <a:solidFill>
              <a:srgbClr val="3441BE"/>
            </a:solidFill>
            <a:ln w="9525"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199F12C6-D8D1-4A53-9F87-D73A1B33E491}"/>
                </a:ext>
              </a:extLst>
            </p:cNvPr>
            <p:cNvSpPr/>
            <p:nvPr/>
          </p:nvSpPr>
          <p:spPr>
            <a:xfrm>
              <a:off x="7265669" y="4257675"/>
              <a:ext cx="38100" cy="28575"/>
            </a:xfrm>
            <a:custGeom>
              <a:avLst/>
              <a:gdLst>
                <a:gd name="connsiteX0" fmla="*/ 0 w 38100"/>
                <a:gd name="connsiteY0" fmla="*/ 13335 h 28575"/>
                <a:gd name="connsiteX1" fmla="*/ 4763 w 38100"/>
                <a:gd name="connsiteY1" fmla="*/ 33338 h 28575"/>
                <a:gd name="connsiteX2" fmla="*/ 28575 w 38100"/>
                <a:gd name="connsiteY2" fmla="*/ 32385 h 28575"/>
                <a:gd name="connsiteX3" fmla="*/ 43815 w 38100"/>
                <a:gd name="connsiteY3" fmla="*/ 12383 h 28575"/>
                <a:gd name="connsiteX4" fmla="*/ 34290 w 38100"/>
                <a:gd name="connsiteY4" fmla="*/ 0 h 28575"/>
                <a:gd name="connsiteX5" fmla="*/ 0 w 38100"/>
                <a:gd name="connsiteY5" fmla="*/ 13335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00" h="28575">
                  <a:moveTo>
                    <a:pt x="0" y="13335"/>
                  </a:moveTo>
                  <a:cubicBezTo>
                    <a:pt x="0" y="13335"/>
                    <a:pt x="3810" y="20955"/>
                    <a:pt x="4763" y="33338"/>
                  </a:cubicBezTo>
                  <a:cubicBezTo>
                    <a:pt x="4763" y="33338"/>
                    <a:pt x="16193" y="36195"/>
                    <a:pt x="28575" y="32385"/>
                  </a:cubicBezTo>
                  <a:cubicBezTo>
                    <a:pt x="35243" y="30480"/>
                    <a:pt x="43815" y="12383"/>
                    <a:pt x="43815" y="12383"/>
                  </a:cubicBezTo>
                  <a:cubicBezTo>
                    <a:pt x="38100" y="4763"/>
                    <a:pt x="34290" y="0"/>
                    <a:pt x="34290" y="0"/>
                  </a:cubicBezTo>
                  <a:lnTo>
                    <a:pt x="0" y="13335"/>
                  </a:lnTo>
                  <a:close/>
                </a:path>
              </a:pathLst>
            </a:custGeom>
            <a:solidFill>
              <a:srgbClr val="F7BED1"/>
            </a:solidFill>
            <a:ln w="9525" cap="flat">
              <a:noFill/>
              <a:prstDash val="solid"/>
              <a:miter/>
            </a:ln>
          </p:spPr>
          <p:txBody>
            <a:bodyPr rtlCol="0" anchor="ctr"/>
            <a:lstStyle/>
            <a:p>
              <a:endParaRPr lang="en-US"/>
            </a:p>
          </p:txBody>
        </p:sp>
        <p:sp>
          <p:nvSpPr>
            <p:cNvPr id="50" name="Freeform: Shape 49">
              <a:extLst>
                <a:ext uri="{FF2B5EF4-FFF2-40B4-BE49-F238E27FC236}">
                  <a16:creationId xmlns:a16="http://schemas.microsoft.com/office/drawing/2014/main" id="{EAFC3570-D22E-4E28-8315-CA21B399F03C}"/>
                </a:ext>
              </a:extLst>
            </p:cNvPr>
            <p:cNvSpPr/>
            <p:nvPr/>
          </p:nvSpPr>
          <p:spPr>
            <a:xfrm>
              <a:off x="6977911" y="3368992"/>
              <a:ext cx="323850" cy="904875"/>
            </a:xfrm>
            <a:custGeom>
              <a:avLst/>
              <a:gdLst>
                <a:gd name="connsiteX0" fmla="*/ 188698 w 323850"/>
                <a:gd name="connsiteY0" fmla="*/ 5715 h 904875"/>
                <a:gd name="connsiteX1" fmla="*/ 103 w 323850"/>
                <a:gd name="connsiteY1" fmla="*/ 0 h 904875"/>
                <a:gd name="connsiteX2" fmla="*/ 52491 w 323850"/>
                <a:gd name="connsiteY2" fmla="*/ 525780 h 904875"/>
                <a:gd name="connsiteX3" fmla="*/ 289663 w 323850"/>
                <a:gd name="connsiteY3" fmla="*/ 910590 h 904875"/>
                <a:gd name="connsiteX4" fmla="*/ 328716 w 323850"/>
                <a:gd name="connsiteY4" fmla="*/ 898208 h 904875"/>
                <a:gd name="connsiteX5" fmla="*/ 181078 w 323850"/>
                <a:gd name="connsiteY5" fmla="*/ 520065 h 904875"/>
                <a:gd name="connsiteX6" fmla="*/ 188698 w 323850"/>
                <a:gd name="connsiteY6" fmla="*/ 5715 h 904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3850" h="904875">
                  <a:moveTo>
                    <a:pt x="188698" y="5715"/>
                  </a:moveTo>
                  <a:cubicBezTo>
                    <a:pt x="117260" y="14288"/>
                    <a:pt x="23916" y="9525"/>
                    <a:pt x="103" y="0"/>
                  </a:cubicBezTo>
                  <a:cubicBezTo>
                    <a:pt x="-1802" y="20003"/>
                    <a:pt x="22963" y="277178"/>
                    <a:pt x="52491" y="525780"/>
                  </a:cubicBezTo>
                  <a:cubicBezTo>
                    <a:pt x="66778" y="644843"/>
                    <a:pt x="289663" y="910590"/>
                    <a:pt x="289663" y="910590"/>
                  </a:cubicBezTo>
                  <a:cubicBezTo>
                    <a:pt x="290616" y="912495"/>
                    <a:pt x="315381" y="915353"/>
                    <a:pt x="328716" y="898208"/>
                  </a:cubicBezTo>
                  <a:cubicBezTo>
                    <a:pt x="328716" y="898208"/>
                    <a:pt x="177268" y="596265"/>
                    <a:pt x="181078" y="520065"/>
                  </a:cubicBezTo>
                  <a:cubicBezTo>
                    <a:pt x="189651" y="348615"/>
                    <a:pt x="209653" y="130493"/>
                    <a:pt x="188698" y="5715"/>
                  </a:cubicBezTo>
                  <a:close/>
                </a:path>
              </a:pathLst>
            </a:custGeom>
            <a:solidFill>
              <a:srgbClr val="FFFFFF"/>
            </a:solidFill>
            <a:ln w="9525"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2620BBC9-7780-4D13-B4C7-5D73564F367C}"/>
                </a:ext>
              </a:extLst>
            </p:cNvPr>
            <p:cNvSpPr/>
            <p:nvPr/>
          </p:nvSpPr>
          <p:spPr>
            <a:xfrm>
              <a:off x="7146607" y="4294822"/>
              <a:ext cx="38100" cy="28575"/>
            </a:xfrm>
            <a:custGeom>
              <a:avLst/>
              <a:gdLst>
                <a:gd name="connsiteX0" fmla="*/ 0 w 38100"/>
                <a:gd name="connsiteY0" fmla="*/ 12383 h 28575"/>
                <a:gd name="connsiteX1" fmla="*/ 953 w 38100"/>
                <a:gd name="connsiteY1" fmla="*/ 28575 h 28575"/>
                <a:gd name="connsiteX2" fmla="*/ 25718 w 38100"/>
                <a:gd name="connsiteY2" fmla="*/ 33338 h 28575"/>
                <a:gd name="connsiteX3" fmla="*/ 43815 w 38100"/>
                <a:gd name="connsiteY3" fmla="*/ 18098 h 28575"/>
                <a:gd name="connsiteX4" fmla="*/ 34290 w 38100"/>
                <a:gd name="connsiteY4" fmla="*/ 0 h 28575"/>
                <a:gd name="connsiteX5" fmla="*/ 0 w 38100"/>
                <a:gd name="connsiteY5" fmla="*/ 12383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00" h="28575">
                  <a:moveTo>
                    <a:pt x="0" y="12383"/>
                  </a:moveTo>
                  <a:cubicBezTo>
                    <a:pt x="0" y="12383"/>
                    <a:pt x="0" y="19050"/>
                    <a:pt x="953" y="28575"/>
                  </a:cubicBezTo>
                  <a:cubicBezTo>
                    <a:pt x="953" y="28575"/>
                    <a:pt x="19050" y="36195"/>
                    <a:pt x="25718" y="33338"/>
                  </a:cubicBezTo>
                  <a:cubicBezTo>
                    <a:pt x="37148" y="27623"/>
                    <a:pt x="43815" y="18098"/>
                    <a:pt x="43815" y="18098"/>
                  </a:cubicBezTo>
                  <a:cubicBezTo>
                    <a:pt x="37148" y="8573"/>
                    <a:pt x="34290" y="0"/>
                    <a:pt x="34290" y="0"/>
                  </a:cubicBezTo>
                  <a:lnTo>
                    <a:pt x="0" y="12383"/>
                  </a:lnTo>
                  <a:close/>
                </a:path>
              </a:pathLst>
            </a:custGeom>
            <a:solidFill>
              <a:srgbClr val="F7BED1"/>
            </a:solidFill>
            <a:ln w="9525"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616C6C3B-C844-439B-A738-A0ADB8C5D485}"/>
                </a:ext>
              </a:extLst>
            </p:cNvPr>
            <p:cNvSpPr/>
            <p:nvPr/>
          </p:nvSpPr>
          <p:spPr>
            <a:xfrm>
              <a:off x="7121907" y="3332797"/>
              <a:ext cx="209550" cy="971550"/>
            </a:xfrm>
            <a:custGeom>
              <a:avLst/>
              <a:gdLst>
                <a:gd name="connsiteX0" fmla="*/ 13270 w 209550"/>
                <a:gd name="connsiteY0" fmla="*/ 2857 h 971550"/>
                <a:gd name="connsiteX1" fmla="*/ 4698 w 209550"/>
                <a:gd name="connsiteY1" fmla="*/ 544830 h 971550"/>
                <a:gd name="connsiteX2" fmla="*/ 21843 w 209550"/>
                <a:gd name="connsiteY2" fmla="*/ 967740 h 971550"/>
                <a:gd name="connsiteX3" fmla="*/ 65658 w 209550"/>
                <a:gd name="connsiteY3" fmla="*/ 969645 h 971550"/>
                <a:gd name="connsiteX4" fmla="*/ 212343 w 209550"/>
                <a:gd name="connsiteY4" fmla="*/ 0 h 971550"/>
                <a:gd name="connsiteX5" fmla="*/ 13270 w 209550"/>
                <a:gd name="connsiteY5" fmla="*/ 2857 h 97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9550" h="971550">
                  <a:moveTo>
                    <a:pt x="13270" y="2857"/>
                  </a:moveTo>
                  <a:cubicBezTo>
                    <a:pt x="13270" y="2857"/>
                    <a:pt x="-9590" y="367665"/>
                    <a:pt x="4698" y="544830"/>
                  </a:cubicBezTo>
                  <a:cubicBezTo>
                    <a:pt x="20890" y="750570"/>
                    <a:pt x="21843" y="967740"/>
                    <a:pt x="21843" y="967740"/>
                  </a:cubicBezTo>
                  <a:cubicBezTo>
                    <a:pt x="35178" y="984885"/>
                    <a:pt x="64705" y="970598"/>
                    <a:pt x="65658" y="969645"/>
                  </a:cubicBezTo>
                  <a:cubicBezTo>
                    <a:pt x="65658" y="969645"/>
                    <a:pt x="215200" y="38100"/>
                    <a:pt x="212343" y="0"/>
                  </a:cubicBezTo>
                  <a:cubicBezTo>
                    <a:pt x="188530" y="7620"/>
                    <a:pt x="84708" y="12382"/>
                    <a:pt x="13270" y="2857"/>
                  </a:cubicBezTo>
                  <a:close/>
                </a:path>
              </a:pathLst>
            </a:custGeom>
            <a:solidFill>
              <a:srgbClr val="FFFFFF"/>
            </a:solidFill>
            <a:ln w="9525" cap="flat">
              <a:no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73CD5ADB-C894-4E51-B55E-B5FC17807B60}"/>
                </a:ext>
              </a:extLst>
            </p:cNvPr>
            <p:cNvSpPr/>
            <p:nvPr/>
          </p:nvSpPr>
          <p:spPr>
            <a:xfrm>
              <a:off x="6948487" y="3259454"/>
              <a:ext cx="371475" cy="228600"/>
            </a:xfrm>
            <a:custGeom>
              <a:avLst/>
              <a:gdLst>
                <a:gd name="connsiteX0" fmla="*/ 0 w 371475"/>
                <a:gd name="connsiteY0" fmla="*/ 135255 h 228600"/>
                <a:gd name="connsiteX1" fmla="*/ 135255 w 371475"/>
                <a:gd name="connsiteY1" fmla="*/ 199073 h 228600"/>
                <a:gd name="connsiteX2" fmla="*/ 173355 w 371475"/>
                <a:gd name="connsiteY2" fmla="*/ 140970 h 228600"/>
                <a:gd name="connsiteX3" fmla="*/ 197168 w 371475"/>
                <a:gd name="connsiteY3" fmla="*/ 215265 h 228600"/>
                <a:gd name="connsiteX4" fmla="*/ 375285 w 371475"/>
                <a:gd name="connsiteY4" fmla="*/ 227648 h 228600"/>
                <a:gd name="connsiteX5" fmla="*/ 376238 w 371475"/>
                <a:gd name="connsiteY5" fmla="*/ 125730 h 228600"/>
                <a:gd name="connsiteX6" fmla="*/ 41910 w 371475"/>
                <a:gd name="connsiteY6" fmla="*/ 0 h 228600"/>
                <a:gd name="connsiteX7" fmla="*/ 0 w 371475"/>
                <a:gd name="connsiteY7" fmla="*/ 135255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1475" h="228600">
                  <a:moveTo>
                    <a:pt x="0" y="135255"/>
                  </a:moveTo>
                  <a:cubicBezTo>
                    <a:pt x="0" y="135255"/>
                    <a:pt x="59055" y="179070"/>
                    <a:pt x="135255" y="199073"/>
                  </a:cubicBezTo>
                  <a:lnTo>
                    <a:pt x="173355" y="140970"/>
                  </a:lnTo>
                  <a:cubicBezTo>
                    <a:pt x="173355" y="140970"/>
                    <a:pt x="186690" y="212408"/>
                    <a:pt x="197168" y="215265"/>
                  </a:cubicBezTo>
                  <a:cubicBezTo>
                    <a:pt x="260032" y="233363"/>
                    <a:pt x="325755" y="242888"/>
                    <a:pt x="375285" y="227648"/>
                  </a:cubicBezTo>
                  <a:lnTo>
                    <a:pt x="376238" y="125730"/>
                  </a:lnTo>
                  <a:lnTo>
                    <a:pt x="41910" y="0"/>
                  </a:lnTo>
                  <a:cubicBezTo>
                    <a:pt x="41910" y="953"/>
                    <a:pt x="16193" y="72390"/>
                    <a:pt x="0" y="135255"/>
                  </a:cubicBezTo>
                  <a:close/>
                </a:path>
              </a:pathLst>
            </a:custGeom>
            <a:solidFill>
              <a:srgbClr val="8EDEF1"/>
            </a:solidFill>
            <a:ln w="9525" cap="flat">
              <a:no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FD459583-EF6F-47CC-9E9C-A06005A70602}"/>
                </a:ext>
              </a:extLst>
            </p:cNvPr>
            <p:cNvSpPr/>
            <p:nvPr/>
          </p:nvSpPr>
          <p:spPr>
            <a:xfrm>
              <a:off x="7275194" y="2814637"/>
              <a:ext cx="85725" cy="123825"/>
            </a:xfrm>
            <a:custGeom>
              <a:avLst/>
              <a:gdLst>
                <a:gd name="connsiteX0" fmla="*/ 33338 w 85725"/>
                <a:gd name="connsiteY0" fmla="*/ 0 h 123825"/>
                <a:gd name="connsiteX1" fmla="*/ 0 w 85725"/>
                <a:gd name="connsiteY1" fmla="*/ 79057 h 123825"/>
                <a:gd name="connsiteX2" fmla="*/ 73343 w 85725"/>
                <a:gd name="connsiteY2" fmla="*/ 116205 h 123825"/>
                <a:gd name="connsiteX3" fmla="*/ 94298 w 85725"/>
                <a:gd name="connsiteY3" fmla="*/ 48577 h 123825"/>
                <a:gd name="connsiteX4" fmla="*/ 33338 w 85725"/>
                <a:gd name="connsiteY4" fmla="*/ 0 h 123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25" h="123825">
                  <a:moveTo>
                    <a:pt x="33338" y="0"/>
                  </a:moveTo>
                  <a:cubicBezTo>
                    <a:pt x="30480" y="20002"/>
                    <a:pt x="9525" y="71438"/>
                    <a:pt x="0" y="79057"/>
                  </a:cubicBezTo>
                  <a:cubicBezTo>
                    <a:pt x="5715" y="119063"/>
                    <a:pt x="62865" y="136208"/>
                    <a:pt x="73343" y="116205"/>
                  </a:cubicBezTo>
                  <a:cubicBezTo>
                    <a:pt x="70485" y="91440"/>
                    <a:pt x="92393" y="52388"/>
                    <a:pt x="94298" y="48577"/>
                  </a:cubicBezTo>
                  <a:cubicBezTo>
                    <a:pt x="78105" y="47625"/>
                    <a:pt x="37148" y="5715"/>
                    <a:pt x="33338" y="0"/>
                  </a:cubicBezTo>
                  <a:close/>
                </a:path>
              </a:pathLst>
            </a:custGeom>
            <a:solidFill>
              <a:srgbClr val="F7BED1"/>
            </a:solidFill>
            <a:ln w="9525" cap="flat">
              <a:no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1E9F3AAB-6A6F-4909-B26D-C5E4E4939A08}"/>
                </a:ext>
              </a:extLst>
            </p:cNvPr>
            <p:cNvSpPr/>
            <p:nvPr/>
          </p:nvSpPr>
          <p:spPr>
            <a:xfrm>
              <a:off x="6974797" y="2892575"/>
              <a:ext cx="447675" cy="514350"/>
            </a:xfrm>
            <a:custGeom>
              <a:avLst/>
              <a:gdLst>
                <a:gd name="connsiteX0" fmla="*/ 372788 w 447675"/>
                <a:gd name="connsiteY0" fmla="*/ 39220 h 514350"/>
                <a:gd name="connsiteX1" fmla="*/ 342308 w 447675"/>
                <a:gd name="connsiteY1" fmla="*/ 45887 h 514350"/>
                <a:gd name="connsiteX2" fmla="*/ 299445 w 447675"/>
                <a:gd name="connsiteY2" fmla="*/ 2072 h 514350"/>
                <a:gd name="connsiteX3" fmla="*/ 236580 w 447675"/>
                <a:gd name="connsiteY3" fmla="*/ 167 h 514350"/>
                <a:gd name="connsiteX4" fmla="*/ 135615 w 447675"/>
                <a:gd name="connsiteY4" fmla="*/ 65890 h 514350"/>
                <a:gd name="connsiteX5" fmla="*/ 1313 w 447675"/>
                <a:gd name="connsiteY5" fmla="*/ 377357 h 514350"/>
                <a:gd name="connsiteX6" fmla="*/ 6075 w 447675"/>
                <a:gd name="connsiteY6" fmla="*/ 401170 h 514350"/>
                <a:gd name="connsiteX7" fmla="*/ 343260 w 447675"/>
                <a:gd name="connsiteY7" fmla="*/ 517375 h 514350"/>
                <a:gd name="connsiteX8" fmla="*/ 438510 w 447675"/>
                <a:gd name="connsiteY8" fmla="*/ 172570 h 514350"/>
                <a:gd name="connsiteX9" fmla="*/ 425175 w 447675"/>
                <a:gd name="connsiteY9" fmla="*/ 77320 h 514350"/>
                <a:gd name="connsiteX10" fmla="*/ 372788 w 447675"/>
                <a:gd name="connsiteY10" fmla="*/ 39220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47675" h="514350">
                  <a:moveTo>
                    <a:pt x="372788" y="39220"/>
                  </a:moveTo>
                  <a:cubicBezTo>
                    <a:pt x="372788" y="39220"/>
                    <a:pt x="356595" y="50650"/>
                    <a:pt x="342308" y="45887"/>
                  </a:cubicBezTo>
                  <a:cubicBezTo>
                    <a:pt x="322305" y="38267"/>
                    <a:pt x="299445" y="2072"/>
                    <a:pt x="299445" y="2072"/>
                  </a:cubicBezTo>
                  <a:cubicBezTo>
                    <a:pt x="299445" y="2072"/>
                    <a:pt x="252773" y="1120"/>
                    <a:pt x="236580" y="167"/>
                  </a:cubicBezTo>
                  <a:cubicBezTo>
                    <a:pt x="188955" y="-2690"/>
                    <a:pt x="157523" y="31600"/>
                    <a:pt x="135615" y="65890"/>
                  </a:cubicBezTo>
                  <a:cubicBezTo>
                    <a:pt x="87990" y="142090"/>
                    <a:pt x="19410" y="327827"/>
                    <a:pt x="1313" y="377357"/>
                  </a:cubicBezTo>
                  <a:cubicBezTo>
                    <a:pt x="-1545" y="385930"/>
                    <a:pt x="360" y="394502"/>
                    <a:pt x="6075" y="401170"/>
                  </a:cubicBezTo>
                  <a:cubicBezTo>
                    <a:pt x="76560" y="478322"/>
                    <a:pt x="299445" y="524042"/>
                    <a:pt x="343260" y="517375"/>
                  </a:cubicBezTo>
                  <a:cubicBezTo>
                    <a:pt x="376598" y="511660"/>
                    <a:pt x="391838" y="266867"/>
                    <a:pt x="438510" y="172570"/>
                  </a:cubicBezTo>
                  <a:cubicBezTo>
                    <a:pt x="451845" y="145900"/>
                    <a:pt x="454703" y="107800"/>
                    <a:pt x="425175" y="77320"/>
                  </a:cubicBezTo>
                  <a:cubicBezTo>
                    <a:pt x="418508" y="69700"/>
                    <a:pt x="372788" y="39220"/>
                    <a:pt x="372788" y="3922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D8A72C28-85F7-4E10-A1E6-F2F8BFFB3414}"/>
                </a:ext>
              </a:extLst>
            </p:cNvPr>
            <p:cNvSpPr/>
            <p:nvPr/>
          </p:nvSpPr>
          <p:spPr>
            <a:xfrm>
              <a:off x="6572704" y="2824162"/>
              <a:ext cx="76200" cy="76200"/>
            </a:xfrm>
            <a:custGeom>
              <a:avLst/>
              <a:gdLst>
                <a:gd name="connsiteX0" fmla="*/ 31930 w 76200"/>
                <a:gd name="connsiteY0" fmla="*/ 10477 h 76200"/>
                <a:gd name="connsiteX1" fmla="*/ 13833 w 76200"/>
                <a:gd name="connsiteY1" fmla="*/ 0 h 76200"/>
                <a:gd name="connsiteX2" fmla="*/ 2403 w 76200"/>
                <a:gd name="connsiteY2" fmla="*/ 2857 h 76200"/>
                <a:gd name="connsiteX3" fmla="*/ 1450 w 76200"/>
                <a:gd name="connsiteY3" fmla="*/ 9525 h 76200"/>
                <a:gd name="connsiteX4" fmla="*/ 4308 w 76200"/>
                <a:gd name="connsiteY4" fmla="*/ 22860 h 76200"/>
                <a:gd name="connsiteX5" fmla="*/ 16690 w 76200"/>
                <a:gd name="connsiteY5" fmla="*/ 40957 h 76200"/>
                <a:gd name="connsiteX6" fmla="*/ 65268 w 76200"/>
                <a:gd name="connsiteY6" fmla="*/ 80963 h 76200"/>
                <a:gd name="connsiteX7" fmla="*/ 83365 w 76200"/>
                <a:gd name="connsiteY7" fmla="*/ 46673 h 76200"/>
                <a:gd name="connsiteX8" fmla="*/ 63363 w 76200"/>
                <a:gd name="connsiteY8" fmla="*/ 29527 h 76200"/>
                <a:gd name="connsiteX9" fmla="*/ 31930 w 76200"/>
                <a:gd name="connsiteY9" fmla="*/ 1047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6200" h="76200">
                  <a:moveTo>
                    <a:pt x="31930" y="10477"/>
                  </a:moveTo>
                  <a:cubicBezTo>
                    <a:pt x="27168" y="8573"/>
                    <a:pt x="17643" y="952"/>
                    <a:pt x="13833" y="0"/>
                  </a:cubicBezTo>
                  <a:cubicBezTo>
                    <a:pt x="10975" y="0"/>
                    <a:pt x="4308" y="952"/>
                    <a:pt x="2403" y="2857"/>
                  </a:cubicBezTo>
                  <a:cubicBezTo>
                    <a:pt x="-455" y="5715"/>
                    <a:pt x="1450" y="9525"/>
                    <a:pt x="1450" y="9525"/>
                  </a:cubicBezTo>
                  <a:cubicBezTo>
                    <a:pt x="-3312" y="12382"/>
                    <a:pt x="5260" y="21907"/>
                    <a:pt x="4308" y="22860"/>
                  </a:cubicBezTo>
                  <a:cubicBezTo>
                    <a:pt x="-455" y="24765"/>
                    <a:pt x="-455" y="32385"/>
                    <a:pt x="16690" y="40957"/>
                  </a:cubicBezTo>
                  <a:cubicBezTo>
                    <a:pt x="17643" y="41910"/>
                    <a:pt x="52885" y="72390"/>
                    <a:pt x="65268" y="80963"/>
                  </a:cubicBezTo>
                  <a:cubicBezTo>
                    <a:pt x="70983" y="74295"/>
                    <a:pt x="83365" y="47625"/>
                    <a:pt x="83365" y="46673"/>
                  </a:cubicBezTo>
                  <a:cubicBezTo>
                    <a:pt x="77650" y="40957"/>
                    <a:pt x="70030" y="34290"/>
                    <a:pt x="63363" y="29527"/>
                  </a:cubicBezTo>
                  <a:cubicBezTo>
                    <a:pt x="53838" y="23813"/>
                    <a:pt x="32883" y="11430"/>
                    <a:pt x="31930" y="10477"/>
                  </a:cubicBezTo>
                  <a:close/>
                </a:path>
              </a:pathLst>
            </a:custGeom>
            <a:solidFill>
              <a:srgbClr val="F7BED1"/>
            </a:solidFill>
            <a:ln w="9525" cap="flat">
              <a:noFill/>
              <a:prstDash val="solid"/>
              <a:miter/>
            </a:ln>
          </p:spPr>
          <p:txBody>
            <a:bodyPr rtlCol="0" anchor="ctr"/>
            <a:lstStyle/>
            <a:p>
              <a:endParaRPr lang="en-US"/>
            </a:p>
          </p:txBody>
        </p:sp>
        <p:sp>
          <p:nvSpPr>
            <p:cNvPr id="57" name="Freeform: Shape 56">
              <a:extLst>
                <a:ext uri="{FF2B5EF4-FFF2-40B4-BE49-F238E27FC236}">
                  <a16:creationId xmlns:a16="http://schemas.microsoft.com/office/drawing/2014/main" id="{7C40F98B-D8B6-4496-AD8D-18E5BC4B4EDD}"/>
                </a:ext>
              </a:extLst>
            </p:cNvPr>
            <p:cNvSpPr/>
            <p:nvPr/>
          </p:nvSpPr>
          <p:spPr>
            <a:xfrm>
              <a:off x="6841407" y="2912737"/>
              <a:ext cx="295275" cy="123825"/>
            </a:xfrm>
            <a:custGeom>
              <a:avLst/>
              <a:gdLst>
                <a:gd name="connsiteX0" fmla="*/ 285198 w 295275"/>
                <a:gd name="connsiteY0" fmla="*/ 8 h 123825"/>
                <a:gd name="connsiteX1" fmla="*/ 48978 w 295275"/>
                <a:gd name="connsiteY1" fmla="*/ 57158 h 123825"/>
                <a:gd name="connsiteX2" fmla="*/ 30880 w 295275"/>
                <a:gd name="connsiteY2" fmla="*/ 124785 h 123825"/>
                <a:gd name="connsiteX3" fmla="*/ 296628 w 295275"/>
                <a:gd name="connsiteY3" fmla="*/ 100973 h 123825"/>
                <a:gd name="connsiteX4" fmla="*/ 285198 w 295275"/>
                <a:gd name="connsiteY4" fmla="*/ 8 h 123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275" h="123825">
                  <a:moveTo>
                    <a:pt x="285198" y="8"/>
                  </a:moveTo>
                  <a:cubicBezTo>
                    <a:pt x="243288" y="2865"/>
                    <a:pt x="114700" y="47633"/>
                    <a:pt x="48978" y="57158"/>
                  </a:cubicBezTo>
                  <a:cubicBezTo>
                    <a:pt x="-31032" y="68588"/>
                    <a:pt x="5163" y="120975"/>
                    <a:pt x="30880" y="124785"/>
                  </a:cubicBezTo>
                  <a:cubicBezTo>
                    <a:pt x="98508" y="136215"/>
                    <a:pt x="288055" y="135263"/>
                    <a:pt x="296628" y="100973"/>
                  </a:cubicBezTo>
                  <a:cubicBezTo>
                    <a:pt x="302343" y="86685"/>
                    <a:pt x="292818" y="-945"/>
                    <a:pt x="285198" y="8"/>
                  </a:cubicBezTo>
                  <a:close/>
                </a:path>
              </a:pathLst>
            </a:custGeom>
            <a:solidFill>
              <a:srgbClr val="F7BED1"/>
            </a:solidFill>
            <a:ln w="9525" cap="flat">
              <a:noFill/>
              <a:prstDash val="solid"/>
              <a:miter/>
            </a:ln>
          </p:spPr>
          <p:txBody>
            <a:bodyPr rtlCol="0" anchor="ctr"/>
            <a:lstStyle/>
            <a:p>
              <a:endParaRPr lang="en-US"/>
            </a:p>
          </p:txBody>
        </p:sp>
        <p:sp>
          <p:nvSpPr>
            <p:cNvPr id="58" name="Freeform: Shape 57">
              <a:extLst>
                <a:ext uri="{FF2B5EF4-FFF2-40B4-BE49-F238E27FC236}">
                  <a16:creationId xmlns:a16="http://schemas.microsoft.com/office/drawing/2014/main" id="{22811875-8160-4F8C-8237-811FD2EF316A}"/>
                </a:ext>
              </a:extLst>
            </p:cNvPr>
            <p:cNvSpPr/>
            <p:nvPr/>
          </p:nvSpPr>
          <p:spPr>
            <a:xfrm>
              <a:off x="6632257" y="2869882"/>
              <a:ext cx="266700" cy="161925"/>
            </a:xfrm>
            <a:custGeom>
              <a:avLst/>
              <a:gdLst>
                <a:gd name="connsiteX0" fmla="*/ 258128 w 266700"/>
                <a:gd name="connsiteY0" fmla="*/ 113347 h 161925"/>
                <a:gd name="connsiteX1" fmla="*/ 20955 w 266700"/>
                <a:gd name="connsiteY1" fmla="*/ 0 h 161925"/>
                <a:gd name="connsiteX2" fmla="*/ 0 w 266700"/>
                <a:gd name="connsiteY2" fmla="*/ 32385 h 161925"/>
                <a:gd name="connsiteX3" fmla="*/ 256223 w 266700"/>
                <a:gd name="connsiteY3" fmla="*/ 166688 h 161925"/>
                <a:gd name="connsiteX4" fmla="*/ 263843 w 266700"/>
                <a:gd name="connsiteY4" fmla="*/ 118110 h 161925"/>
                <a:gd name="connsiteX5" fmla="*/ 258128 w 266700"/>
                <a:gd name="connsiteY5" fmla="*/ 113347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6700" h="161925">
                  <a:moveTo>
                    <a:pt x="258128" y="113347"/>
                  </a:moveTo>
                  <a:cubicBezTo>
                    <a:pt x="219075" y="90488"/>
                    <a:pt x="58103" y="30480"/>
                    <a:pt x="20955" y="0"/>
                  </a:cubicBezTo>
                  <a:cubicBezTo>
                    <a:pt x="13335" y="14288"/>
                    <a:pt x="6668" y="24765"/>
                    <a:pt x="0" y="32385"/>
                  </a:cubicBezTo>
                  <a:cubicBezTo>
                    <a:pt x="61913" y="80963"/>
                    <a:pt x="230505" y="185738"/>
                    <a:pt x="256223" y="166688"/>
                  </a:cubicBezTo>
                  <a:cubicBezTo>
                    <a:pt x="280035" y="149543"/>
                    <a:pt x="273368" y="129540"/>
                    <a:pt x="263843" y="118110"/>
                  </a:cubicBezTo>
                  <a:cubicBezTo>
                    <a:pt x="261938" y="116205"/>
                    <a:pt x="260033" y="114300"/>
                    <a:pt x="258128" y="113347"/>
                  </a:cubicBezTo>
                  <a:close/>
                </a:path>
              </a:pathLst>
            </a:custGeom>
            <a:solidFill>
              <a:srgbClr val="F7BED1"/>
            </a:solidFill>
            <a:ln w="9525"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DE08D0A8-E6BD-4885-92D5-9D594FD4718A}"/>
                </a:ext>
              </a:extLst>
            </p:cNvPr>
            <p:cNvSpPr/>
            <p:nvPr/>
          </p:nvSpPr>
          <p:spPr>
            <a:xfrm>
              <a:off x="6639877" y="2874644"/>
              <a:ext cx="552450" cy="180975"/>
            </a:xfrm>
            <a:custGeom>
              <a:avLst/>
              <a:gdLst>
                <a:gd name="connsiteX0" fmla="*/ 551497 w 552450"/>
                <a:gd name="connsiteY0" fmla="*/ 19050 h 180975"/>
                <a:gd name="connsiteX1" fmla="*/ 242888 w 552450"/>
                <a:gd name="connsiteY1" fmla="*/ 96203 h 180975"/>
                <a:gd name="connsiteX2" fmla="*/ 176213 w 552450"/>
                <a:gd name="connsiteY2" fmla="*/ 67628 h 180975"/>
                <a:gd name="connsiteX3" fmla="*/ 31432 w 552450"/>
                <a:gd name="connsiteY3" fmla="*/ 0 h 180975"/>
                <a:gd name="connsiteX4" fmla="*/ 0 w 552450"/>
                <a:gd name="connsiteY4" fmla="*/ 46673 h 180975"/>
                <a:gd name="connsiteX5" fmla="*/ 241935 w 552450"/>
                <a:gd name="connsiteY5" fmla="*/ 178118 h 180975"/>
                <a:gd name="connsiteX6" fmla="*/ 503872 w 552450"/>
                <a:gd name="connsiteY6" fmla="*/ 141922 h 180975"/>
                <a:gd name="connsiteX7" fmla="*/ 551497 w 552450"/>
                <a:gd name="connsiteY7" fmla="*/ 19050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450" h="180975">
                  <a:moveTo>
                    <a:pt x="551497" y="19050"/>
                  </a:moveTo>
                  <a:cubicBezTo>
                    <a:pt x="416242" y="32385"/>
                    <a:pt x="247650" y="94298"/>
                    <a:pt x="242888" y="96203"/>
                  </a:cubicBezTo>
                  <a:cubicBezTo>
                    <a:pt x="225742" y="88582"/>
                    <a:pt x="201930" y="78105"/>
                    <a:pt x="176213" y="67628"/>
                  </a:cubicBezTo>
                  <a:cubicBezTo>
                    <a:pt x="120967" y="44768"/>
                    <a:pt x="53340" y="17145"/>
                    <a:pt x="31432" y="0"/>
                  </a:cubicBezTo>
                  <a:lnTo>
                    <a:pt x="0" y="46673"/>
                  </a:lnTo>
                  <a:cubicBezTo>
                    <a:pt x="54292" y="87630"/>
                    <a:pt x="189547" y="170497"/>
                    <a:pt x="241935" y="178118"/>
                  </a:cubicBezTo>
                  <a:cubicBezTo>
                    <a:pt x="295275" y="185738"/>
                    <a:pt x="492442" y="186690"/>
                    <a:pt x="503872" y="141922"/>
                  </a:cubicBezTo>
                  <a:cubicBezTo>
                    <a:pt x="507682" y="125730"/>
                    <a:pt x="566738" y="18098"/>
                    <a:pt x="551497" y="1905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60" name="Freeform: Shape 59">
              <a:extLst>
                <a:ext uri="{FF2B5EF4-FFF2-40B4-BE49-F238E27FC236}">
                  <a16:creationId xmlns:a16="http://schemas.microsoft.com/office/drawing/2014/main" id="{B87B613D-5257-4D5C-8C08-0B33A1ACABBB}"/>
                </a:ext>
              </a:extLst>
            </p:cNvPr>
            <p:cNvSpPr/>
            <p:nvPr/>
          </p:nvSpPr>
          <p:spPr>
            <a:xfrm>
              <a:off x="7282336" y="2822171"/>
              <a:ext cx="133350" cy="361950"/>
            </a:xfrm>
            <a:custGeom>
              <a:avLst/>
              <a:gdLst>
                <a:gd name="connsiteX0" fmla="*/ 86204 w 133350"/>
                <a:gd name="connsiteY0" fmla="*/ 16279 h 361950"/>
                <a:gd name="connsiteX1" fmla="*/ 69058 w 133350"/>
                <a:gd name="connsiteY1" fmla="*/ 84859 h 361950"/>
                <a:gd name="connsiteX2" fmla="*/ 49056 w 133350"/>
                <a:gd name="connsiteY2" fmla="*/ 186776 h 361950"/>
                <a:gd name="connsiteX3" fmla="*/ 2383 w 133350"/>
                <a:gd name="connsiteY3" fmla="*/ 360131 h 361950"/>
                <a:gd name="connsiteX4" fmla="*/ 106206 w 133350"/>
                <a:gd name="connsiteY4" fmla="*/ 255356 h 361950"/>
                <a:gd name="connsiteX5" fmla="*/ 110969 w 133350"/>
                <a:gd name="connsiteY5" fmla="*/ 182014 h 361950"/>
                <a:gd name="connsiteX6" fmla="*/ 124304 w 133350"/>
                <a:gd name="connsiteY6" fmla="*/ 90574 h 361950"/>
                <a:gd name="connsiteX7" fmla="*/ 140496 w 133350"/>
                <a:gd name="connsiteY7" fmla="*/ 8659 h 361950"/>
                <a:gd name="connsiteX8" fmla="*/ 86204 w 133350"/>
                <a:gd name="connsiteY8" fmla="*/ 16279 h 361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350" h="361950">
                  <a:moveTo>
                    <a:pt x="86204" y="16279"/>
                  </a:moveTo>
                  <a:cubicBezTo>
                    <a:pt x="88108" y="37234"/>
                    <a:pt x="79536" y="61046"/>
                    <a:pt x="69058" y="84859"/>
                  </a:cubicBezTo>
                  <a:cubicBezTo>
                    <a:pt x="59533" y="107719"/>
                    <a:pt x="48104" y="127721"/>
                    <a:pt x="49056" y="186776"/>
                  </a:cubicBezTo>
                  <a:cubicBezTo>
                    <a:pt x="50008" y="271549"/>
                    <a:pt x="-12856" y="346796"/>
                    <a:pt x="2383" y="360131"/>
                  </a:cubicBezTo>
                  <a:cubicBezTo>
                    <a:pt x="15719" y="372514"/>
                    <a:pt x="77631" y="342034"/>
                    <a:pt x="106206" y="255356"/>
                  </a:cubicBezTo>
                  <a:cubicBezTo>
                    <a:pt x="110969" y="240116"/>
                    <a:pt x="117636" y="208684"/>
                    <a:pt x="110969" y="182014"/>
                  </a:cubicBezTo>
                  <a:cubicBezTo>
                    <a:pt x="107158" y="165821"/>
                    <a:pt x="103349" y="130579"/>
                    <a:pt x="124304" y="90574"/>
                  </a:cubicBezTo>
                  <a:cubicBezTo>
                    <a:pt x="138591" y="62951"/>
                    <a:pt x="142401" y="34376"/>
                    <a:pt x="140496" y="8659"/>
                  </a:cubicBezTo>
                  <a:cubicBezTo>
                    <a:pt x="130971" y="-14201"/>
                    <a:pt x="86204" y="15326"/>
                    <a:pt x="86204" y="16279"/>
                  </a:cubicBezTo>
                  <a:close/>
                </a:path>
              </a:pathLst>
            </a:custGeom>
            <a:solidFill>
              <a:srgbClr val="121F54"/>
            </a:solidFill>
            <a:ln w="9525" cap="flat">
              <a:noFill/>
              <a:prstDash val="solid"/>
              <a:miter/>
            </a:ln>
          </p:spPr>
          <p:txBody>
            <a:bodyPr rtlCol="0" anchor="ctr"/>
            <a:lstStyle/>
            <a:p>
              <a:endParaRPr lang="en-US"/>
            </a:p>
          </p:txBody>
        </p:sp>
        <p:sp>
          <p:nvSpPr>
            <p:cNvPr id="61" name="Freeform: Shape 60">
              <a:extLst>
                <a:ext uri="{FF2B5EF4-FFF2-40B4-BE49-F238E27FC236}">
                  <a16:creationId xmlns:a16="http://schemas.microsoft.com/office/drawing/2014/main" id="{FAA18E89-9F03-4094-8CBB-D3096283D2C3}"/>
                </a:ext>
              </a:extLst>
            </p:cNvPr>
            <p:cNvSpPr/>
            <p:nvPr/>
          </p:nvSpPr>
          <p:spPr>
            <a:xfrm>
              <a:off x="7314622" y="2757273"/>
              <a:ext cx="114300" cy="133350"/>
            </a:xfrm>
            <a:custGeom>
              <a:avLst/>
              <a:gdLst>
                <a:gd name="connsiteX0" fmla="*/ 72015 w 114300"/>
                <a:gd name="connsiteY0" fmla="*/ 1166 h 133350"/>
                <a:gd name="connsiteX1" fmla="*/ 7245 w 114300"/>
                <a:gd name="connsiteY1" fmla="*/ 45934 h 133350"/>
                <a:gd name="connsiteX2" fmla="*/ 577 w 114300"/>
                <a:gd name="connsiteY2" fmla="*/ 75461 h 133350"/>
                <a:gd name="connsiteX3" fmla="*/ 40582 w 114300"/>
                <a:gd name="connsiteY3" fmla="*/ 137374 h 133350"/>
                <a:gd name="connsiteX4" fmla="*/ 114877 w 114300"/>
                <a:gd name="connsiteY4" fmla="*/ 50696 h 133350"/>
                <a:gd name="connsiteX5" fmla="*/ 72015 w 114300"/>
                <a:gd name="connsiteY5" fmla="*/ 1166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300" h="133350">
                  <a:moveTo>
                    <a:pt x="72015" y="1166"/>
                  </a:moveTo>
                  <a:cubicBezTo>
                    <a:pt x="43440" y="-5501"/>
                    <a:pt x="13912" y="17359"/>
                    <a:pt x="7245" y="45934"/>
                  </a:cubicBezTo>
                  <a:cubicBezTo>
                    <a:pt x="7245" y="45934"/>
                    <a:pt x="577" y="75461"/>
                    <a:pt x="577" y="75461"/>
                  </a:cubicBezTo>
                  <a:cubicBezTo>
                    <a:pt x="-4185" y="96416"/>
                    <a:pt x="21532" y="137374"/>
                    <a:pt x="40582" y="137374"/>
                  </a:cubicBezTo>
                  <a:cubicBezTo>
                    <a:pt x="86302" y="138326"/>
                    <a:pt x="113925" y="59269"/>
                    <a:pt x="114877" y="50696"/>
                  </a:cubicBezTo>
                  <a:cubicBezTo>
                    <a:pt x="115830" y="24026"/>
                    <a:pt x="98685" y="6881"/>
                    <a:pt x="72015" y="1166"/>
                  </a:cubicBezTo>
                  <a:close/>
                </a:path>
              </a:pathLst>
            </a:custGeom>
            <a:solidFill>
              <a:srgbClr val="F7BED1"/>
            </a:solidFill>
            <a:ln w="9525"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id="{0AF5B74A-B8AD-4154-8197-E746843D1E14}"/>
                </a:ext>
              </a:extLst>
            </p:cNvPr>
            <p:cNvSpPr/>
            <p:nvPr/>
          </p:nvSpPr>
          <p:spPr>
            <a:xfrm>
              <a:off x="7154900" y="2697247"/>
              <a:ext cx="285750" cy="476250"/>
            </a:xfrm>
            <a:custGeom>
              <a:avLst/>
              <a:gdLst>
                <a:gd name="connsiteX0" fmla="*/ 251740 w 285750"/>
                <a:gd name="connsiteY0" fmla="*/ 39285 h 476250"/>
                <a:gd name="connsiteX1" fmla="*/ 232690 w 285750"/>
                <a:gd name="connsiteY1" fmla="*/ 9758 h 476250"/>
                <a:gd name="connsiteX2" fmla="*/ 140297 w 285750"/>
                <a:gd name="connsiteY2" fmla="*/ 18330 h 476250"/>
                <a:gd name="connsiteX3" fmla="*/ 80290 w 285750"/>
                <a:gd name="connsiteY3" fmla="*/ 136440 h 476250"/>
                <a:gd name="connsiteX4" fmla="*/ 41237 w 285750"/>
                <a:gd name="connsiteY4" fmla="*/ 234548 h 476250"/>
                <a:gd name="connsiteX5" fmla="*/ 2185 w 285750"/>
                <a:gd name="connsiteY5" fmla="*/ 309795 h 476250"/>
                <a:gd name="connsiteX6" fmla="*/ 81242 w 285750"/>
                <a:gd name="connsiteY6" fmla="*/ 478388 h 476250"/>
                <a:gd name="connsiteX7" fmla="*/ 124105 w 285750"/>
                <a:gd name="connsiteY7" fmla="*/ 278363 h 476250"/>
                <a:gd name="connsiteX8" fmla="*/ 146965 w 285750"/>
                <a:gd name="connsiteY8" fmla="*/ 167873 h 476250"/>
                <a:gd name="connsiteX9" fmla="*/ 192685 w 285750"/>
                <a:gd name="connsiteY9" fmla="*/ 75480 h 476250"/>
                <a:gd name="connsiteX10" fmla="*/ 246977 w 285750"/>
                <a:gd name="connsiteY10" fmla="*/ 65955 h 476250"/>
                <a:gd name="connsiteX11" fmla="*/ 255550 w 285750"/>
                <a:gd name="connsiteY11" fmla="*/ 159300 h 476250"/>
                <a:gd name="connsiteX12" fmla="*/ 279362 w 285750"/>
                <a:gd name="connsiteY12" fmla="*/ 51668 h 476250"/>
                <a:gd name="connsiteX13" fmla="*/ 251740 w 285750"/>
                <a:gd name="connsiteY13" fmla="*/ 39285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85750" h="476250">
                  <a:moveTo>
                    <a:pt x="251740" y="39285"/>
                  </a:moveTo>
                  <a:cubicBezTo>
                    <a:pt x="251740" y="39285"/>
                    <a:pt x="254597" y="26903"/>
                    <a:pt x="232690" y="9758"/>
                  </a:cubicBezTo>
                  <a:cubicBezTo>
                    <a:pt x="214592" y="-3577"/>
                    <a:pt x="175540" y="-5482"/>
                    <a:pt x="140297" y="18330"/>
                  </a:cubicBezTo>
                  <a:cubicBezTo>
                    <a:pt x="105055" y="42143"/>
                    <a:pt x="76480" y="84053"/>
                    <a:pt x="80290" y="136440"/>
                  </a:cubicBezTo>
                  <a:cubicBezTo>
                    <a:pt x="84100" y="188828"/>
                    <a:pt x="56477" y="221213"/>
                    <a:pt x="41237" y="234548"/>
                  </a:cubicBezTo>
                  <a:cubicBezTo>
                    <a:pt x="15520" y="256455"/>
                    <a:pt x="5042" y="291698"/>
                    <a:pt x="2185" y="309795"/>
                  </a:cubicBezTo>
                  <a:cubicBezTo>
                    <a:pt x="-13055" y="412665"/>
                    <a:pt x="55525" y="481245"/>
                    <a:pt x="81242" y="478388"/>
                  </a:cubicBezTo>
                  <a:cubicBezTo>
                    <a:pt x="109817" y="474578"/>
                    <a:pt x="69812" y="361230"/>
                    <a:pt x="124105" y="278363"/>
                  </a:cubicBezTo>
                  <a:cubicBezTo>
                    <a:pt x="162205" y="221213"/>
                    <a:pt x="146012" y="196448"/>
                    <a:pt x="146965" y="167873"/>
                  </a:cubicBezTo>
                  <a:cubicBezTo>
                    <a:pt x="146965" y="130725"/>
                    <a:pt x="173635" y="88815"/>
                    <a:pt x="192685" y="75480"/>
                  </a:cubicBezTo>
                  <a:cubicBezTo>
                    <a:pt x="213640" y="61193"/>
                    <a:pt x="246977" y="65955"/>
                    <a:pt x="246977" y="65955"/>
                  </a:cubicBezTo>
                  <a:cubicBezTo>
                    <a:pt x="246977" y="65955"/>
                    <a:pt x="290792" y="89768"/>
                    <a:pt x="255550" y="159300"/>
                  </a:cubicBezTo>
                  <a:cubicBezTo>
                    <a:pt x="285077" y="144060"/>
                    <a:pt x="305080" y="75480"/>
                    <a:pt x="279362" y="51668"/>
                  </a:cubicBezTo>
                  <a:cubicBezTo>
                    <a:pt x="265075" y="39285"/>
                    <a:pt x="251740" y="39285"/>
                    <a:pt x="251740" y="39285"/>
                  </a:cubicBezTo>
                  <a:close/>
                </a:path>
              </a:pathLst>
            </a:custGeom>
            <a:solidFill>
              <a:srgbClr val="121F54"/>
            </a:solidFill>
            <a:ln w="9525"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C2EFCB9A-61AE-424E-B6BA-41C562DB7379}"/>
                </a:ext>
              </a:extLst>
            </p:cNvPr>
            <p:cNvSpPr/>
            <p:nvPr/>
          </p:nvSpPr>
          <p:spPr>
            <a:xfrm>
              <a:off x="7306137" y="2792115"/>
              <a:ext cx="28575" cy="28575"/>
            </a:xfrm>
            <a:custGeom>
              <a:avLst/>
              <a:gdLst>
                <a:gd name="connsiteX0" fmla="*/ 20493 w 28575"/>
                <a:gd name="connsiteY0" fmla="*/ 614 h 28575"/>
                <a:gd name="connsiteX1" fmla="*/ 490 w 28575"/>
                <a:gd name="connsiteY1" fmla="*/ 12997 h 28575"/>
                <a:gd name="connsiteX2" fmla="*/ 9063 w 28575"/>
                <a:gd name="connsiteY2" fmla="*/ 36809 h 28575"/>
                <a:gd name="connsiteX3" fmla="*/ 30970 w 28575"/>
                <a:gd name="connsiteY3" fmla="*/ 8234 h 28575"/>
                <a:gd name="connsiteX4" fmla="*/ 20493 w 28575"/>
                <a:gd name="connsiteY4" fmla="*/ 614 h 28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28575">
                  <a:moveTo>
                    <a:pt x="20493" y="614"/>
                  </a:moveTo>
                  <a:cubicBezTo>
                    <a:pt x="13825" y="-2243"/>
                    <a:pt x="3348" y="5377"/>
                    <a:pt x="490" y="12997"/>
                  </a:cubicBezTo>
                  <a:cubicBezTo>
                    <a:pt x="-1415" y="19664"/>
                    <a:pt x="2395" y="32999"/>
                    <a:pt x="9063" y="36809"/>
                  </a:cubicBezTo>
                  <a:cubicBezTo>
                    <a:pt x="14778" y="30142"/>
                    <a:pt x="25255" y="16807"/>
                    <a:pt x="30970" y="8234"/>
                  </a:cubicBezTo>
                  <a:cubicBezTo>
                    <a:pt x="28113" y="3472"/>
                    <a:pt x="23350" y="614"/>
                    <a:pt x="20493" y="614"/>
                  </a:cubicBezTo>
                  <a:close/>
                </a:path>
              </a:pathLst>
            </a:custGeom>
            <a:solidFill>
              <a:srgbClr val="F7BED1"/>
            </a:solidFill>
            <a:ln w="9525" cap="flat">
              <a:noFill/>
              <a:prstDash val="solid"/>
              <a:miter/>
            </a:ln>
          </p:spPr>
          <p:txBody>
            <a:bodyPr rtlCol="0" anchor="ctr"/>
            <a:lstStyle/>
            <a:p>
              <a:endParaRPr lang="en-US"/>
            </a:p>
          </p:txBody>
        </p:sp>
        <p:sp>
          <p:nvSpPr>
            <p:cNvPr id="64" name="Freeform: Shape 63">
              <a:extLst>
                <a:ext uri="{FF2B5EF4-FFF2-40B4-BE49-F238E27FC236}">
                  <a16:creationId xmlns:a16="http://schemas.microsoft.com/office/drawing/2014/main" id="{5ED78837-69F7-4E0A-8625-63EDBE34A3B4}"/>
                </a:ext>
              </a:extLst>
            </p:cNvPr>
            <p:cNvSpPr/>
            <p:nvPr/>
          </p:nvSpPr>
          <p:spPr>
            <a:xfrm>
              <a:off x="7294244" y="2366962"/>
              <a:ext cx="400050" cy="361950"/>
            </a:xfrm>
            <a:custGeom>
              <a:avLst/>
              <a:gdLst>
                <a:gd name="connsiteX0" fmla="*/ 337185 w 400050"/>
                <a:gd name="connsiteY0" fmla="*/ 0 h 361950"/>
                <a:gd name="connsiteX1" fmla="*/ 68580 w 400050"/>
                <a:gd name="connsiteY1" fmla="*/ 0 h 361950"/>
                <a:gd name="connsiteX2" fmla="*/ 0 w 400050"/>
                <a:gd name="connsiteY2" fmla="*/ 68580 h 361950"/>
                <a:gd name="connsiteX3" fmla="*/ 0 w 400050"/>
                <a:gd name="connsiteY3" fmla="*/ 194310 h 361950"/>
                <a:gd name="connsiteX4" fmla="*/ 68580 w 400050"/>
                <a:gd name="connsiteY4" fmla="*/ 262890 h 361950"/>
                <a:gd name="connsiteX5" fmla="*/ 215265 w 400050"/>
                <a:gd name="connsiteY5" fmla="*/ 262890 h 361950"/>
                <a:gd name="connsiteX6" fmla="*/ 215265 w 400050"/>
                <a:gd name="connsiteY6" fmla="*/ 363855 h 361950"/>
                <a:gd name="connsiteX7" fmla="*/ 314325 w 400050"/>
                <a:gd name="connsiteY7" fmla="*/ 262890 h 361950"/>
                <a:gd name="connsiteX8" fmla="*/ 338138 w 400050"/>
                <a:gd name="connsiteY8" fmla="*/ 262890 h 361950"/>
                <a:gd name="connsiteX9" fmla="*/ 406718 w 400050"/>
                <a:gd name="connsiteY9" fmla="*/ 194310 h 361950"/>
                <a:gd name="connsiteX10" fmla="*/ 406718 w 400050"/>
                <a:gd name="connsiteY10" fmla="*/ 68580 h 361950"/>
                <a:gd name="connsiteX11" fmla="*/ 337185 w 400050"/>
                <a:gd name="connsiteY11" fmla="*/ 0 h 361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0050" h="361950">
                  <a:moveTo>
                    <a:pt x="337185" y="0"/>
                  </a:moveTo>
                  <a:lnTo>
                    <a:pt x="68580" y="0"/>
                  </a:lnTo>
                  <a:cubicBezTo>
                    <a:pt x="30480" y="0"/>
                    <a:pt x="0" y="30480"/>
                    <a:pt x="0" y="68580"/>
                  </a:cubicBezTo>
                  <a:lnTo>
                    <a:pt x="0" y="194310"/>
                  </a:lnTo>
                  <a:cubicBezTo>
                    <a:pt x="0" y="232410"/>
                    <a:pt x="30480" y="262890"/>
                    <a:pt x="68580" y="262890"/>
                  </a:cubicBezTo>
                  <a:lnTo>
                    <a:pt x="215265" y="262890"/>
                  </a:lnTo>
                  <a:lnTo>
                    <a:pt x="215265" y="363855"/>
                  </a:lnTo>
                  <a:lnTo>
                    <a:pt x="314325" y="262890"/>
                  </a:lnTo>
                  <a:lnTo>
                    <a:pt x="338138" y="262890"/>
                  </a:lnTo>
                  <a:cubicBezTo>
                    <a:pt x="376238" y="262890"/>
                    <a:pt x="406718" y="232410"/>
                    <a:pt x="406718" y="194310"/>
                  </a:cubicBezTo>
                  <a:lnTo>
                    <a:pt x="406718" y="68580"/>
                  </a:lnTo>
                  <a:cubicBezTo>
                    <a:pt x="405765" y="30480"/>
                    <a:pt x="375285" y="0"/>
                    <a:pt x="337185" y="0"/>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68" name="Freeform: Shape 67">
              <a:extLst>
                <a:ext uri="{FF2B5EF4-FFF2-40B4-BE49-F238E27FC236}">
                  <a16:creationId xmlns:a16="http://schemas.microsoft.com/office/drawing/2014/main" id="{3A000FBE-D7CF-444E-B54A-758C18A4A0E9}"/>
                </a:ext>
              </a:extLst>
            </p:cNvPr>
            <p:cNvSpPr/>
            <p:nvPr/>
          </p:nvSpPr>
          <p:spPr>
            <a:xfrm>
              <a:off x="7617142" y="3429000"/>
              <a:ext cx="238125" cy="104775"/>
            </a:xfrm>
            <a:custGeom>
              <a:avLst/>
              <a:gdLst>
                <a:gd name="connsiteX0" fmla="*/ 0 w 238125"/>
                <a:gd name="connsiteY0" fmla="*/ 0 h 104775"/>
                <a:gd name="connsiteX1" fmla="*/ 238125 w 238125"/>
                <a:gd name="connsiteY1" fmla="*/ 0 h 104775"/>
                <a:gd name="connsiteX2" fmla="*/ 238125 w 238125"/>
                <a:gd name="connsiteY2" fmla="*/ 108585 h 104775"/>
                <a:gd name="connsiteX3" fmla="*/ 0 w 238125"/>
                <a:gd name="connsiteY3" fmla="*/ 108585 h 104775"/>
              </a:gdLst>
              <a:ahLst/>
              <a:cxnLst>
                <a:cxn ang="0">
                  <a:pos x="connsiteX0" y="connsiteY0"/>
                </a:cxn>
                <a:cxn ang="0">
                  <a:pos x="connsiteX1" y="connsiteY1"/>
                </a:cxn>
                <a:cxn ang="0">
                  <a:pos x="connsiteX2" y="connsiteY2"/>
                </a:cxn>
                <a:cxn ang="0">
                  <a:pos x="connsiteX3" y="connsiteY3"/>
                </a:cxn>
              </a:cxnLst>
              <a:rect l="l" t="t" r="r" b="b"/>
              <a:pathLst>
                <a:path w="238125" h="104775">
                  <a:moveTo>
                    <a:pt x="0" y="0"/>
                  </a:moveTo>
                  <a:lnTo>
                    <a:pt x="238125" y="0"/>
                  </a:lnTo>
                  <a:lnTo>
                    <a:pt x="238125" y="108585"/>
                  </a:lnTo>
                  <a:lnTo>
                    <a:pt x="0" y="108585"/>
                  </a:lnTo>
                  <a:close/>
                </a:path>
              </a:pathLst>
            </a:custGeom>
            <a:solidFill>
              <a:srgbClr val="5580F8"/>
            </a:solidFill>
            <a:ln w="9525" cap="flat">
              <a:noFill/>
              <a:prstDash val="solid"/>
              <a:miter/>
            </a:ln>
          </p:spPr>
          <p:txBody>
            <a:bodyPr rtlCol="0" anchor="ctr"/>
            <a:lstStyle/>
            <a:p>
              <a:endParaRPr lang="en-US"/>
            </a:p>
          </p:txBody>
        </p:sp>
        <p:sp>
          <p:nvSpPr>
            <p:cNvPr id="69" name="Freeform: Shape 68">
              <a:extLst>
                <a:ext uri="{FF2B5EF4-FFF2-40B4-BE49-F238E27FC236}">
                  <a16:creationId xmlns:a16="http://schemas.microsoft.com/office/drawing/2014/main" id="{F620B2CF-D2CD-47AC-8BC8-D6953DF04682}"/>
                </a:ext>
              </a:extLst>
            </p:cNvPr>
            <p:cNvSpPr/>
            <p:nvPr/>
          </p:nvSpPr>
          <p:spPr>
            <a:xfrm>
              <a:off x="7316152" y="2949892"/>
              <a:ext cx="838200" cy="485775"/>
            </a:xfrm>
            <a:custGeom>
              <a:avLst/>
              <a:gdLst>
                <a:gd name="connsiteX0" fmla="*/ 804863 w 838200"/>
                <a:gd name="connsiteY0" fmla="*/ 0 h 485775"/>
                <a:gd name="connsiteX1" fmla="*/ 39053 w 838200"/>
                <a:gd name="connsiteY1" fmla="*/ 0 h 485775"/>
                <a:gd name="connsiteX2" fmla="*/ 0 w 838200"/>
                <a:gd name="connsiteY2" fmla="*/ 39053 h 485775"/>
                <a:gd name="connsiteX3" fmla="*/ 0 w 838200"/>
                <a:gd name="connsiteY3" fmla="*/ 456247 h 485775"/>
                <a:gd name="connsiteX4" fmla="*/ 39053 w 838200"/>
                <a:gd name="connsiteY4" fmla="*/ 495300 h 485775"/>
                <a:gd name="connsiteX5" fmla="*/ 804863 w 838200"/>
                <a:gd name="connsiteY5" fmla="*/ 495300 h 485775"/>
                <a:gd name="connsiteX6" fmla="*/ 843915 w 838200"/>
                <a:gd name="connsiteY6" fmla="*/ 456247 h 485775"/>
                <a:gd name="connsiteX7" fmla="*/ 843915 w 838200"/>
                <a:gd name="connsiteY7" fmla="*/ 39053 h 485775"/>
                <a:gd name="connsiteX8" fmla="*/ 804863 w 838200"/>
                <a:gd name="connsiteY8" fmla="*/ 0 h 485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8200" h="485775">
                  <a:moveTo>
                    <a:pt x="804863" y="0"/>
                  </a:moveTo>
                  <a:lnTo>
                    <a:pt x="39053" y="0"/>
                  </a:lnTo>
                  <a:cubicBezTo>
                    <a:pt x="17145" y="0"/>
                    <a:pt x="0" y="18097"/>
                    <a:pt x="0" y="39053"/>
                  </a:cubicBezTo>
                  <a:lnTo>
                    <a:pt x="0" y="456247"/>
                  </a:lnTo>
                  <a:cubicBezTo>
                    <a:pt x="0" y="478155"/>
                    <a:pt x="18097" y="495300"/>
                    <a:pt x="39053" y="495300"/>
                  </a:cubicBezTo>
                  <a:lnTo>
                    <a:pt x="804863" y="495300"/>
                  </a:lnTo>
                  <a:cubicBezTo>
                    <a:pt x="826770" y="495300"/>
                    <a:pt x="843915" y="477203"/>
                    <a:pt x="843915" y="456247"/>
                  </a:cubicBezTo>
                  <a:lnTo>
                    <a:pt x="843915" y="39053"/>
                  </a:lnTo>
                  <a:cubicBezTo>
                    <a:pt x="843915" y="18097"/>
                    <a:pt x="826770" y="0"/>
                    <a:pt x="804863" y="0"/>
                  </a:cubicBezTo>
                  <a:close/>
                </a:path>
              </a:pathLst>
            </a:custGeom>
            <a:solidFill>
              <a:srgbClr val="FFFFFF"/>
            </a:solidFill>
            <a:ln w="9525" cap="flat">
              <a:noFill/>
              <a:prstDash val="solid"/>
              <a:miter/>
            </a:ln>
          </p:spPr>
          <p:txBody>
            <a:bodyPr rtlCol="0" anchor="ctr"/>
            <a:lstStyle/>
            <a:p>
              <a:endParaRPr lang="en-US"/>
            </a:p>
          </p:txBody>
        </p:sp>
        <p:sp>
          <p:nvSpPr>
            <p:cNvPr id="70" name="Freeform: Shape 69">
              <a:extLst>
                <a:ext uri="{FF2B5EF4-FFF2-40B4-BE49-F238E27FC236}">
                  <a16:creationId xmlns:a16="http://schemas.microsoft.com/office/drawing/2014/main" id="{1D7525FA-1AED-4321-9B4A-CB52AC1852D2}"/>
                </a:ext>
              </a:extLst>
            </p:cNvPr>
            <p:cNvSpPr/>
            <p:nvPr/>
          </p:nvSpPr>
          <p:spPr>
            <a:xfrm>
              <a:off x="7341870" y="2972752"/>
              <a:ext cx="790575" cy="400050"/>
            </a:xfrm>
            <a:custGeom>
              <a:avLst/>
              <a:gdLst>
                <a:gd name="connsiteX0" fmla="*/ 0 w 790575"/>
                <a:gd name="connsiteY0" fmla="*/ 0 h 400050"/>
                <a:gd name="connsiteX1" fmla="*/ 792480 w 790575"/>
                <a:gd name="connsiteY1" fmla="*/ 0 h 400050"/>
                <a:gd name="connsiteX2" fmla="*/ 792480 w 790575"/>
                <a:gd name="connsiteY2" fmla="*/ 401955 h 400050"/>
                <a:gd name="connsiteX3" fmla="*/ 0 w 790575"/>
                <a:gd name="connsiteY3" fmla="*/ 401955 h 400050"/>
              </a:gdLst>
              <a:ahLst/>
              <a:cxnLst>
                <a:cxn ang="0">
                  <a:pos x="connsiteX0" y="connsiteY0"/>
                </a:cxn>
                <a:cxn ang="0">
                  <a:pos x="connsiteX1" y="connsiteY1"/>
                </a:cxn>
                <a:cxn ang="0">
                  <a:pos x="connsiteX2" y="connsiteY2"/>
                </a:cxn>
                <a:cxn ang="0">
                  <a:pos x="connsiteX3" y="connsiteY3"/>
                </a:cxn>
              </a:cxnLst>
              <a:rect l="l" t="t" r="r" b="b"/>
              <a:pathLst>
                <a:path w="790575" h="400050">
                  <a:moveTo>
                    <a:pt x="0" y="0"/>
                  </a:moveTo>
                  <a:lnTo>
                    <a:pt x="792480" y="0"/>
                  </a:lnTo>
                  <a:lnTo>
                    <a:pt x="792480" y="401955"/>
                  </a:lnTo>
                  <a:lnTo>
                    <a:pt x="0" y="401955"/>
                  </a:lnTo>
                  <a:close/>
                </a:path>
              </a:pathLst>
            </a:custGeom>
            <a:solidFill>
              <a:srgbClr val="8EDEF1"/>
            </a:solidFill>
            <a:ln w="9525" cap="flat">
              <a:noFill/>
              <a:prstDash val="solid"/>
              <a:miter/>
            </a:ln>
          </p:spPr>
          <p:txBody>
            <a:bodyPr rtlCol="0" anchor="ctr"/>
            <a:lstStyle/>
            <a:p>
              <a:endParaRPr lang="en-US"/>
            </a:p>
          </p:txBody>
        </p:sp>
        <p:sp>
          <p:nvSpPr>
            <p:cNvPr id="71" name="Freeform: Shape 70">
              <a:extLst>
                <a:ext uri="{FF2B5EF4-FFF2-40B4-BE49-F238E27FC236}">
                  <a16:creationId xmlns:a16="http://schemas.microsoft.com/office/drawing/2014/main" id="{D520C424-D54E-4ECC-8FD6-C5EE55F485DD}"/>
                </a:ext>
              </a:extLst>
            </p:cNvPr>
            <p:cNvSpPr/>
            <p:nvPr/>
          </p:nvSpPr>
          <p:spPr>
            <a:xfrm>
              <a:off x="7519987" y="3522345"/>
              <a:ext cx="409575" cy="28575"/>
            </a:xfrm>
            <a:custGeom>
              <a:avLst/>
              <a:gdLst>
                <a:gd name="connsiteX0" fmla="*/ 401955 w 409575"/>
                <a:gd name="connsiteY0" fmla="*/ 0 h 28575"/>
                <a:gd name="connsiteX1" fmla="*/ 15240 w 409575"/>
                <a:gd name="connsiteY1" fmla="*/ 0 h 28575"/>
                <a:gd name="connsiteX2" fmla="*/ 0 w 409575"/>
                <a:gd name="connsiteY2" fmla="*/ 15240 h 28575"/>
                <a:gd name="connsiteX3" fmla="*/ 15240 w 409575"/>
                <a:gd name="connsiteY3" fmla="*/ 30480 h 28575"/>
                <a:gd name="connsiteX4" fmla="*/ 401955 w 409575"/>
                <a:gd name="connsiteY4" fmla="*/ 30480 h 28575"/>
                <a:gd name="connsiteX5" fmla="*/ 417195 w 409575"/>
                <a:gd name="connsiteY5" fmla="*/ 15240 h 28575"/>
                <a:gd name="connsiteX6" fmla="*/ 401955 w 409575"/>
                <a:gd name="connsiteY6" fmla="*/ 0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9575" h="28575">
                  <a:moveTo>
                    <a:pt x="401955" y="0"/>
                  </a:moveTo>
                  <a:lnTo>
                    <a:pt x="15240" y="0"/>
                  </a:lnTo>
                  <a:cubicBezTo>
                    <a:pt x="6668" y="0"/>
                    <a:pt x="0" y="6667"/>
                    <a:pt x="0" y="15240"/>
                  </a:cubicBezTo>
                  <a:cubicBezTo>
                    <a:pt x="0" y="23813"/>
                    <a:pt x="6668" y="30480"/>
                    <a:pt x="15240" y="30480"/>
                  </a:cubicBezTo>
                  <a:lnTo>
                    <a:pt x="401955" y="30480"/>
                  </a:lnTo>
                  <a:cubicBezTo>
                    <a:pt x="410528" y="30480"/>
                    <a:pt x="417195" y="23813"/>
                    <a:pt x="417195" y="15240"/>
                  </a:cubicBezTo>
                  <a:cubicBezTo>
                    <a:pt x="417195" y="6667"/>
                    <a:pt x="410528" y="0"/>
                    <a:pt x="401955" y="0"/>
                  </a:cubicBezTo>
                  <a:close/>
                </a:path>
              </a:pathLst>
            </a:custGeom>
            <a:solidFill>
              <a:srgbClr val="FFFFFF"/>
            </a:solidFill>
            <a:ln w="9525"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C1A985F3-E4C5-47BC-9609-18C5EE88EB80}"/>
                </a:ext>
              </a:extLst>
            </p:cNvPr>
            <p:cNvSpPr/>
            <p:nvPr/>
          </p:nvSpPr>
          <p:spPr>
            <a:xfrm>
              <a:off x="7692390" y="3188970"/>
              <a:ext cx="85725" cy="19050"/>
            </a:xfrm>
            <a:custGeom>
              <a:avLst/>
              <a:gdLst>
                <a:gd name="connsiteX0" fmla="*/ 0 w 85725"/>
                <a:gd name="connsiteY0" fmla="*/ 0 h 19050"/>
                <a:gd name="connsiteX1" fmla="*/ 91440 w 85725"/>
                <a:gd name="connsiteY1" fmla="*/ 0 h 19050"/>
                <a:gd name="connsiteX2" fmla="*/ 91440 w 85725"/>
                <a:gd name="connsiteY2" fmla="*/ 24765 h 19050"/>
                <a:gd name="connsiteX3" fmla="*/ 0 w 85725"/>
                <a:gd name="connsiteY3" fmla="*/ 24765 h 19050"/>
              </a:gdLst>
              <a:ahLst/>
              <a:cxnLst>
                <a:cxn ang="0">
                  <a:pos x="connsiteX0" y="connsiteY0"/>
                </a:cxn>
                <a:cxn ang="0">
                  <a:pos x="connsiteX1" y="connsiteY1"/>
                </a:cxn>
                <a:cxn ang="0">
                  <a:pos x="connsiteX2" y="connsiteY2"/>
                </a:cxn>
                <a:cxn ang="0">
                  <a:pos x="connsiteX3" y="connsiteY3"/>
                </a:cxn>
              </a:cxnLst>
              <a:rect l="l" t="t" r="r" b="b"/>
              <a:pathLst>
                <a:path w="85725" h="19050">
                  <a:moveTo>
                    <a:pt x="0" y="0"/>
                  </a:moveTo>
                  <a:lnTo>
                    <a:pt x="91440" y="0"/>
                  </a:lnTo>
                  <a:lnTo>
                    <a:pt x="91440" y="24765"/>
                  </a:lnTo>
                  <a:lnTo>
                    <a:pt x="0" y="24765"/>
                  </a:lnTo>
                  <a:close/>
                </a:path>
              </a:pathLst>
            </a:custGeom>
            <a:solidFill>
              <a:srgbClr val="121F54"/>
            </a:solidFill>
            <a:ln w="9525" cap="flat">
              <a:noFill/>
              <a:prstDash val="solid"/>
              <a:miter/>
            </a:ln>
          </p:spPr>
          <p:txBody>
            <a:bodyPr rtlCol="0" anchor="ctr"/>
            <a:lstStyle/>
            <a:p>
              <a:endParaRPr lang="en-US"/>
            </a:p>
          </p:txBody>
        </p:sp>
        <p:sp>
          <p:nvSpPr>
            <p:cNvPr id="77" name="Freeform: Shape 76">
              <a:extLst>
                <a:ext uri="{FF2B5EF4-FFF2-40B4-BE49-F238E27FC236}">
                  <a16:creationId xmlns:a16="http://schemas.microsoft.com/office/drawing/2014/main" id="{1CB51ABE-C76A-4F6C-BF34-31DB35FA3552}"/>
                </a:ext>
              </a:extLst>
            </p:cNvPr>
            <p:cNvSpPr/>
            <p:nvPr/>
          </p:nvSpPr>
          <p:spPr>
            <a:xfrm>
              <a:off x="7341870" y="2972752"/>
              <a:ext cx="95250" cy="400050"/>
            </a:xfrm>
            <a:custGeom>
              <a:avLst/>
              <a:gdLst>
                <a:gd name="connsiteX0" fmla="*/ 0 w 95250"/>
                <a:gd name="connsiteY0" fmla="*/ 0 h 400050"/>
                <a:gd name="connsiteX1" fmla="*/ 98107 w 95250"/>
                <a:gd name="connsiteY1" fmla="*/ 0 h 400050"/>
                <a:gd name="connsiteX2" fmla="*/ 98107 w 95250"/>
                <a:gd name="connsiteY2" fmla="*/ 402908 h 400050"/>
                <a:gd name="connsiteX3" fmla="*/ 0 w 95250"/>
                <a:gd name="connsiteY3" fmla="*/ 402908 h 400050"/>
              </a:gdLst>
              <a:ahLst/>
              <a:cxnLst>
                <a:cxn ang="0">
                  <a:pos x="connsiteX0" y="connsiteY0"/>
                </a:cxn>
                <a:cxn ang="0">
                  <a:pos x="connsiteX1" y="connsiteY1"/>
                </a:cxn>
                <a:cxn ang="0">
                  <a:pos x="connsiteX2" y="connsiteY2"/>
                </a:cxn>
                <a:cxn ang="0">
                  <a:pos x="connsiteX3" y="connsiteY3"/>
                </a:cxn>
              </a:cxnLst>
              <a:rect l="l" t="t" r="r" b="b"/>
              <a:pathLst>
                <a:path w="95250" h="400050">
                  <a:moveTo>
                    <a:pt x="0" y="0"/>
                  </a:moveTo>
                  <a:lnTo>
                    <a:pt x="98107" y="0"/>
                  </a:lnTo>
                  <a:lnTo>
                    <a:pt x="98107" y="402908"/>
                  </a:lnTo>
                  <a:lnTo>
                    <a:pt x="0" y="402908"/>
                  </a:lnTo>
                  <a:close/>
                </a:path>
              </a:pathLst>
            </a:custGeom>
            <a:solidFill>
              <a:srgbClr val="8EDEF1"/>
            </a:solidFill>
            <a:ln w="9525" cap="flat">
              <a:noFill/>
              <a:prstDash val="solid"/>
              <a:miter/>
            </a:ln>
          </p:spPr>
          <p:txBody>
            <a:bodyPr rtlCol="0" anchor="ctr"/>
            <a:lstStyle/>
            <a:p>
              <a:endParaRPr lang="en-US"/>
            </a:p>
          </p:txBody>
        </p:sp>
        <p:sp>
          <p:nvSpPr>
            <p:cNvPr id="78" name="Freeform: Shape 77">
              <a:extLst>
                <a:ext uri="{FF2B5EF4-FFF2-40B4-BE49-F238E27FC236}">
                  <a16:creationId xmlns:a16="http://schemas.microsoft.com/office/drawing/2014/main" id="{8081E980-CF26-4D8D-8C9A-FF1551D7E7CD}"/>
                </a:ext>
              </a:extLst>
            </p:cNvPr>
            <p:cNvSpPr/>
            <p:nvPr/>
          </p:nvSpPr>
          <p:spPr>
            <a:xfrm>
              <a:off x="8081962" y="2972752"/>
              <a:ext cx="47625" cy="400050"/>
            </a:xfrm>
            <a:custGeom>
              <a:avLst/>
              <a:gdLst>
                <a:gd name="connsiteX0" fmla="*/ 0 w 47625"/>
                <a:gd name="connsiteY0" fmla="*/ 0 h 400050"/>
                <a:gd name="connsiteX1" fmla="*/ 52388 w 47625"/>
                <a:gd name="connsiteY1" fmla="*/ 0 h 400050"/>
                <a:gd name="connsiteX2" fmla="*/ 52388 w 47625"/>
                <a:gd name="connsiteY2" fmla="*/ 402908 h 400050"/>
                <a:gd name="connsiteX3" fmla="*/ 0 w 47625"/>
                <a:gd name="connsiteY3" fmla="*/ 402908 h 400050"/>
              </a:gdLst>
              <a:ahLst/>
              <a:cxnLst>
                <a:cxn ang="0">
                  <a:pos x="connsiteX0" y="connsiteY0"/>
                </a:cxn>
                <a:cxn ang="0">
                  <a:pos x="connsiteX1" y="connsiteY1"/>
                </a:cxn>
                <a:cxn ang="0">
                  <a:pos x="connsiteX2" y="connsiteY2"/>
                </a:cxn>
                <a:cxn ang="0">
                  <a:pos x="connsiteX3" y="connsiteY3"/>
                </a:cxn>
              </a:cxnLst>
              <a:rect l="l" t="t" r="r" b="b"/>
              <a:pathLst>
                <a:path w="47625" h="400050">
                  <a:moveTo>
                    <a:pt x="0" y="0"/>
                  </a:moveTo>
                  <a:lnTo>
                    <a:pt x="52388" y="0"/>
                  </a:lnTo>
                  <a:lnTo>
                    <a:pt x="52388" y="402908"/>
                  </a:lnTo>
                  <a:lnTo>
                    <a:pt x="0" y="402908"/>
                  </a:lnTo>
                  <a:close/>
                </a:path>
              </a:pathLst>
            </a:custGeom>
            <a:solidFill>
              <a:srgbClr val="8EDEF1"/>
            </a:solidFill>
            <a:ln w="9525" cap="flat">
              <a:noFill/>
              <a:prstDash val="solid"/>
              <a:miter/>
            </a:ln>
          </p:spPr>
          <p:txBody>
            <a:bodyPr rtlCol="0" anchor="ctr"/>
            <a:lstStyle/>
            <a:p>
              <a:endParaRPr lang="en-US"/>
            </a:p>
          </p:txBody>
        </p:sp>
        <p:sp>
          <p:nvSpPr>
            <p:cNvPr id="79" name="Freeform: Shape 78">
              <a:extLst>
                <a:ext uri="{FF2B5EF4-FFF2-40B4-BE49-F238E27FC236}">
                  <a16:creationId xmlns:a16="http://schemas.microsoft.com/office/drawing/2014/main" id="{991F3EC6-D2D7-4FCF-91AF-F5D0225D94B5}"/>
                </a:ext>
              </a:extLst>
            </p:cNvPr>
            <p:cNvSpPr/>
            <p:nvPr/>
          </p:nvSpPr>
          <p:spPr>
            <a:xfrm>
              <a:off x="7352347" y="3037522"/>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0" name="Freeform: Shape 79">
              <a:extLst>
                <a:ext uri="{FF2B5EF4-FFF2-40B4-BE49-F238E27FC236}">
                  <a16:creationId xmlns:a16="http://schemas.microsoft.com/office/drawing/2014/main" id="{4A07BE17-3DF0-424B-AC54-AB33BB328D4E}"/>
                </a:ext>
              </a:extLst>
            </p:cNvPr>
            <p:cNvSpPr/>
            <p:nvPr/>
          </p:nvSpPr>
          <p:spPr>
            <a:xfrm>
              <a:off x="7397115" y="3037522"/>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1" name="Freeform: Shape 80">
              <a:extLst>
                <a:ext uri="{FF2B5EF4-FFF2-40B4-BE49-F238E27FC236}">
                  <a16:creationId xmlns:a16="http://schemas.microsoft.com/office/drawing/2014/main" id="{C89AE824-C865-4499-BE00-30308FC8A20C}"/>
                </a:ext>
              </a:extLst>
            </p:cNvPr>
            <p:cNvSpPr/>
            <p:nvPr/>
          </p:nvSpPr>
          <p:spPr>
            <a:xfrm>
              <a:off x="7352347" y="307657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2" name="Freeform: Shape 81">
              <a:extLst>
                <a:ext uri="{FF2B5EF4-FFF2-40B4-BE49-F238E27FC236}">
                  <a16:creationId xmlns:a16="http://schemas.microsoft.com/office/drawing/2014/main" id="{6477479E-4A29-439F-9035-525EEC574CF0}"/>
                </a:ext>
              </a:extLst>
            </p:cNvPr>
            <p:cNvSpPr/>
            <p:nvPr/>
          </p:nvSpPr>
          <p:spPr>
            <a:xfrm>
              <a:off x="7397115" y="307657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3" name="Freeform: Shape 82">
              <a:extLst>
                <a:ext uri="{FF2B5EF4-FFF2-40B4-BE49-F238E27FC236}">
                  <a16:creationId xmlns:a16="http://schemas.microsoft.com/office/drawing/2014/main" id="{385FEA18-4120-4B3E-ACBB-F05C3D49BA9F}"/>
                </a:ext>
              </a:extLst>
            </p:cNvPr>
            <p:cNvSpPr/>
            <p:nvPr/>
          </p:nvSpPr>
          <p:spPr>
            <a:xfrm>
              <a:off x="7352347" y="3116580"/>
              <a:ext cx="28575" cy="19050"/>
            </a:xfrm>
            <a:custGeom>
              <a:avLst/>
              <a:gdLst>
                <a:gd name="connsiteX0" fmla="*/ 0 w 28575"/>
                <a:gd name="connsiteY0" fmla="*/ 0 h 19050"/>
                <a:gd name="connsiteX1" fmla="*/ 31432 w 28575"/>
                <a:gd name="connsiteY1" fmla="*/ 0 h 19050"/>
                <a:gd name="connsiteX2" fmla="*/ 31432 w 28575"/>
                <a:gd name="connsiteY2" fmla="*/ 27622 h 19050"/>
                <a:gd name="connsiteX3" fmla="*/ 0 w 28575"/>
                <a:gd name="connsiteY3" fmla="*/ 27622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2"/>
                  </a:lnTo>
                  <a:lnTo>
                    <a:pt x="0" y="27622"/>
                  </a:lnTo>
                  <a:close/>
                </a:path>
              </a:pathLst>
            </a:custGeom>
            <a:solidFill>
              <a:srgbClr val="FFFFFF"/>
            </a:solidFill>
            <a:ln w="9525" cap="flat">
              <a:noFill/>
              <a:prstDash val="solid"/>
              <a:miter/>
            </a:ln>
          </p:spPr>
          <p:txBody>
            <a:bodyPr rtlCol="0" anchor="ctr"/>
            <a:lstStyle/>
            <a:p>
              <a:endParaRPr lang="en-US"/>
            </a:p>
          </p:txBody>
        </p:sp>
        <p:sp>
          <p:nvSpPr>
            <p:cNvPr id="84" name="Freeform: Shape 83">
              <a:extLst>
                <a:ext uri="{FF2B5EF4-FFF2-40B4-BE49-F238E27FC236}">
                  <a16:creationId xmlns:a16="http://schemas.microsoft.com/office/drawing/2014/main" id="{B46D724D-CD54-4932-84E1-FCFEC242784B}"/>
                </a:ext>
              </a:extLst>
            </p:cNvPr>
            <p:cNvSpPr/>
            <p:nvPr/>
          </p:nvSpPr>
          <p:spPr>
            <a:xfrm>
              <a:off x="7397115" y="3116580"/>
              <a:ext cx="28575" cy="19050"/>
            </a:xfrm>
            <a:custGeom>
              <a:avLst/>
              <a:gdLst>
                <a:gd name="connsiteX0" fmla="*/ 0 w 28575"/>
                <a:gd name="connsiteY0" fmla="*/ 0 h 19050"/>
                <a:gd name="connsiteX1" fmla="*/ 31432 w 28575"/>
                <a:gd name="connsiteY1" fmla="*/ 0 h 19050"/>
                <a:gd name="connsiteX2" fmla="*/ 31432 w 28575"/>
                <a:gd name="connsiteY2" fmla="*/ 27622 h 19050"/>
                <a:gd name="connsiteX3" fmla="*/ 0 w 28575"/>
                <a:gd name="connsiteY3" fmla="*/ 27622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2"/>
                  </a:lnTo>
                  <a:lnTo>
                    <a:pt x="0" y="27622"/>
                  </a:lnTo>
                  <a:close/>
                </a:path>
              </a:pathLst>
            </a:custGeom>
            <a:solidFill>
              <a:srgbClr val="FFFFFF"/>
            </a:solidFill>
            <a:ln w="9525" cap="flat">
              <a:noFill/>
              <a:prstDash val="solid"/>
              <a:miter/>
            </a:ln>
          </p:spPr>
          <p:txBody>
            <a:bodyPr rtlCol="0" anchor="ctr"/>
            <a:lstStyle/>
            <a:p>
              <a:endParaRPr lang="en-US"/>
            </a:p>
          </p:txBody>
        </p:sp>
        <p:sp>
          <p:nvSpPr>
            <p:cNvPr id="85" name="Freeform: Shape 84">
              <a:extLst>
                <a:ext uri="{FF2B5EF4-FFF2-40B4-BE49-F238E27FC236}">
                  <a16:creationId xmlns:a16="http://schemas.microsoft.com/office/drawing/2014/main" id="{8345343F-AAC8-44F6-BD12-4F4AB4DB0076}"/>
                </a:ext>
              </a:extLst>
            </p:cNvPr>
            <p:cNvSpPr/>
            <p:nvPr/>
          </p:nvSpPr>
          <p:spPr>
            <a:xfrm>
              <a:off x="7352347" y="315658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6" name="Freeform: Shape 85">
              <a:extLst>
                <a:ext uri="{FF2B5EF4-FFF2-40B4-BE49-F238E27FC236}">
                  <a16:creationId xmlns:a16="http://schemas.microsoft.com/office/drawing/2014/main" id="{13C11A12-B121-4ED1-B182-C68089B87351}"/>
                </a:ext>
              </a:extLst>
            </p:cNvPr>
            <p:cNvSpPr/>
            <p:nvPr/>
          </p:nvSpPr>
          <p:spPr>
            <a:xfrm>
              <a:off x="7397115" y="315658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7" name="Freeform: Shape 86">
              <a:extLst>
                <a:ext uri="{FF2B5EF4-FFF2-40B4-BE49-F238E27FC236}">
                  <a16:creationId xmlns:a16="http://schemas.microsoft.com/office/drawing/2014/main" id="{500E7264-D6C7-4353-AAF5-F7990B0A89D7}"/>
                </a:ext>
              </a:extLst>
            </p:cNvPr>
            <p:cNvSpPr/>
            <p:nvPr/>
          </p:nvSpPr>
          <p:spPr>
            <a:xfrm>
              <a:off x="7352347" y="3196590"/>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8" name="Freeform: Shape 87">
              <a:extLst>
                <a:ext uri="{FF2B5EF4-FFF2-40B4-BE49-F238E27FC236}">
                  <a16:creationId xmlns:a16="http://schemas.microsoft.com/office/drawing/2014/main" id="{AC8ADBF7-3F34-47D7-8A17-9BD0C157449A}"/>
                </a:ext>
              </a:extLst>
            </p:cNvPr>
            <p:cNvSpPr/>
            <p:nvPr/>
          </p:nvSpPr>
          <p:spPr>
            <a:xfrm>
              <a:off x="7397115" y="3196590"/>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89" name="Freeform: Shape 88">
              <a:extLst>
                <a:ext uri="{FF2B5EF4-FFF2-40B4-BE49-F238E27FC236}">
                  <a16:creationId xmlns:a16="http://schemas.microsoft.com/office/drawing/2014/main" id="{13C53129-C72E-4AA6-A873-8B78C26BDD7E}"/>
                </a:ext>
              </a:extLst>
            </p:cNvPr>
            <p:cNvSpPr/>
            <p:nvPr/>
          </p:nvSpPr>
          <p:spPr>
            <a:xfrm>
              <a:off x="7352347" y="323659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90" name="Freeform: Shape 89">
              <a:extLst>
                <a:ext uri="{FF2B5EF4-FFF2-40B4-BE49-F238E27FC236}">
                  <a16:creationId xmlns:a16="http://schemas.microsoft.com/office/drawing/2014/main" id="{00B04200-F443-41FC-8ACD-0EBB99CB6906}"/>
                </a:ext>
              </a:extLst>
            </p:cNvPr>
            <p:cNvSpPr/>
            <p:nvPr/>
          </p:nvSpPr>
          <p:spPr>
            <a:xfrm>
              <a:off x="7397115" y="3236595"/>
              <a:ext cx="28575" cy="19050"/>
            </a:xfrm>
            <a:custGeom>
              <a:avLst/>
              <a:gdLst>
                <a:gd name="connsiteX0" fmla="*/ 0 w 28575"/>
                <a:gd name="connsiteY0" fmla="*/ 0 h 19050"/>
                <a:gd name="connsiteX1" fmla="*/ 31432 w 28575"/>
                <a:gd name="connsiteY1" fmla="*/ 0 h 19050"/>
                <a:gd name="connsiteX2" fmla="*/ 31432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2" y="0"/>
                  </a:lnTo>
                  <a:lnTo>
                    <a:pt x="31432" y="27623"/>
                  </a:lnTo>
                  <a:lnTo>
                    <a:pt x="0" y="27623"/>
                  </a:lnTo>
                  <a:close/>
                </a:path>
              </a:pathLst>
            </a:custGeom>
            <a:solidFill>
              <a:srgbClr val="FFFFFF"/>
            </a:solidFill>
            <a:ln w="9525" cap="flat">
              <a:noFill/>
              <a:prstDash val="solid"/>
              <a:miter/>
            </a:ln>
          </p:spPr>
          <p:txBody>
            <a:bodyPr rtlCol="0" anchor="ctr"/>
            <a:lstStyle/>
            <a:p>
              <a:endParaRPr lang="en-US"/>
            </a:p>
          </p:txBody>
        </p:sp>
        <p:sp>
          <p:nvSpPr>
            <p:cNvPr id="91" name="Freeform: Shape 90">
              <a:extLst>
                <a:ext uri="{FF2B5EF4-FFF2-40B4-BE49-F238E27FC236}">
                  <a16:creationId xmlns:a16="http://schemas.microsoft.com/office/drawing/2014/main" id="{C2D0135E-8A50-4BC4-8CC4-3AF25DFA5E73}"/>
                </a:ext>
              </a:extLst>
            </p:cNvPr>
            <p:cNvSpPr/>
            <p:nvPr/>
          </p:nvSpPr>
          <p:spPr>
            <a:xfrm>
              <a:off x="7352347" y="3294697"/>
              <a:ext cx="28575" cy="57150"/>
            </a:xfrm>
            <a:custGeom>
              <a:avLst/>
              <a:gdLst>
                <a:gd name="connsiteX0" fmla="*/ 0 w 28575"/>
                <a:gd name="connsiteY0" fmla="*/ 0 h 57150"/>
                <a:gd name="connsiteX1" fmla="*/ 31432 w 28575"/>
                <a:gd name="connsiteY1" fmla="*/ 0 h 57150"/>
                <a:gd name="connsiteX2" fmla="*/ 31432 w 28575"/>
                <a:gd name="connsiteY2" fmla="*/ 59055 h 57150"/>
                <a:gd name="connsiteX3" fmla="*/ 0 w 28575"/>
                <a:gd name="connsiteY3" fmla="*/ 59055 h 57150"/>
              </a:gdLst>
              <a:ahLst/>
              <a:cxnLst>
                <a:cxn ang="0">
                  <a:pos x="connsiteX0" y="connsiteY0"/>
                </a:cxn>
                <a:cxn ang="0">
                  <a:pos x="connsiteX1" y="connsiteY1"/>
                </a:cxn>
                <a:cxn ang="0">
                  <a:pos x="connsiteX2" y="connsiteY2"/>
                </a:cxn>
                <a:cxn ang="0">
                  <a:pos x="connsiteX3" y="connsiteY3"/>
                </a:cxn>
              </a:cxnLst>
              <a:rect l="l" t="t" r="r" b="b"/>
              <a:pathLst>
                <a:path w="28575" h="57150">
                  <a:moveTo>
                    <a:pt x="0" y="0"/>
                  </a:moveTo>
                  <a:lnTo>
                    <a:pt x="31432" y="0"/>
                  </a:lnTo>
                  <a:lnTo>
                    <a:pt x="31432" y="59055"/>
                  </a:lnTo>
                  <a:lnTo>
                    <a:pt x="0" y="59055"/>
                  </a:lnTo>
                  <a:close/>
                </a:path>
              </a:pathLst>
            </a:custGeom>
            <a:solidFill>
              <a:srgbClr val="FFFFFF"/>
            </a:solidFill>
            <a:ln w="9525" cap="flat">
              <a:noFill/>
              <a:prstDash val="solid"/>
              <a:miter/>
            </a:ln>
          </p:spPr>
          <p:txBody>
            <a:bodyPr rtlCol="0" anchor="ctr"/>
            <a:lstStyle/>
            <a:p>
              <a:endParaRPr lang="en-US"/>
            </a:p>
          </p:txBody>
        </p:sp>
        <p:sp>
          <p:nvSpPr>
            <p:cNvPr id="92" name="Freeform: Shape 91">
              <a:extLst>
                <a:ext uri="{FF2B5EF4-FFF2-40B4-BE49-F238E27FC236}">
                  <a16:creationId xmlns:a16="http://schemas.microsoft.com/office/drawing/2014/main" id="{A2932D01-8FBF-46D6-94E8-7EFF39F404AE}"/>
                </a:ext>
              </a:extLst>
            </p:cNvPr>
            <p:cNvSpPr/>
            <p:nvPr/>
          </p:nvSpPr>
          <p:spPr>
            <a:xfrm>
              <a:off x="7397115" y="3294697"/>
              <a:ext cx="28575" cy="57150"/>
            </a:xfrm>
            <a:custGeom>
              <a:avLst/>
              <a:gdLst>
                <a:gd name="connsiteX0" fmla="*/ 0 w 28575"/>
                <a:gd name="connsiteY0" fmla="*/ 0 h 57150"/>
                <a:gd name="connsiteX1" fmla="*/ 31432 w 28575"/>
                <a:gd name="connsiteY1" fmla="*/ 0 h 57150"/>
                <a:gd name="connsiteX2" fmla="*/ 31432 w 28575"/>
                <a:gd name="connsiteY2" fmla="*/ 59055 h 57150"/>
                <a:gd name="connsiteX3" fmla="*/ 0 w 28575"/>
                <a:gd name="connsiteY3" fmla="*/ 59055 h 57150"/>
              </a:gdLst>
              <a:ahLst/>
              <a:cxnLst>
                <a:cxn ang="0">
                  <a:pos x="connsiteX0" y="connsiteY0"/>
                </a:cxn>
                <a:cxn ang="0">
                  <a:pos x="connsiteX1" y="connsiteY1"/>
                </a:cxn>
                <a:cxn ang="0">
                  <a:pos x="connsiteX2" y="connsiteY2"/>
                </a:cxn>
                <a:cxn ang="0">
                  <a:pos x="connsiteX3" y="connsiteY3"/>
                </a:cxn>
              </a:cxnLst>
              <a:rect l="l" t="t" r="r" b="b"/>
              <a:pathLst>
                <a:path w="28575" h="57150">
                  <a:moveTo>
                    <a:pt x="0" y="0"/>
                  </a:moveTo>
                  <a:lnTo>
                    <a:pt x="31432" y="0"/>
                  </a:lnTo>
                  <a:lnTo>
                    <a:pt x="31432" y="59055"/>
                  </a:lnTo>
                  <a:lnTo>
                    <a:pt x="0" y="59055"/>
                  </a:lnTo>
                  <a:close/>
                </a:path>
              </a:pathLst>
            </a:custGeom>
            <a:solidFill>
              <a:srgbClr val="FFFFFF"/>
            </a:solidFill>
            <a:ln w="9525" cap="flat">
              <a:noFill/>
              <a:prstDash val="solid"/>
              <a:miter/>
            </a:ln>
          </p:spPr>
          <p:txBody>
            <a:bodyPr rtlCol="0" anchor="ctr"/>
            <a:lstStyle/>
            <a:p>
              <a:endParaRPr lang="en-US"/>
            </a:p>
          </p:txBody>
        </p:sp>
        <p:sp>
          <p:nvSpPr>
            <p:cNvPr id="93" name="Freeform: Shape 92">
              <a:extLst>
                <a:ext uri="{FF2B5EF4-FFF2-40B4-BE49-F238E27FC236}">
                  <a16:creationId xmlns:a16="http://schemas.microsoft.com/office/drawing/2014/main" id="{00271240-51D0-4552-95DE-A4176C6CA6DB}"/>
                </a:ext>
              </a:extLst>
            </p:cNvPr>
            <p:cNvSpPr/>
            <p:nvPr/>
          </p:nvSpPr>
          <p:spPr>
            <a:xfrm>
              <a:off x="8092440" y="3317557"/>
              <a:ext cx="28575" cy="28575"/>
            </a:xfrm>
            <a:custGeom>
              <a:avLst/>
              <a:gdLst>
                <a:gd name="connsiteX0" fmla="*/ 0 w 28575"/>
                <a:gd name="connsiteY0" fmla="*/ 0 h 28575"/>
                <a:gd name="connsiteX1" fmla="*/ 31432 w 28575"/>
                <a:gd name="connsiteY1" fmla="*/ 0 h 28575"/>
                <a:gd name="connsiteX2" fmla="*/ 31432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2" y="0"/>
                  </a:lnTo>
                  <a:lnTo>
                    <a:pt x="31432" y="36195"/>
                  </a:lnTo>
                  <a:lnTo>
                    <a:pt x="0" y="36195"/>
                  </a:lnTo>
                  <a:close/>
                </a:path>
              </a:pathLst>
            </a:custGeom>
            <a:solidFill>
              <a:srgbClr val="FFFFFF"/>
            </a:solidFill>
            <a:ln w="9525" cap="flat">
              <a:noFill/>
              <a:prstDash val="solid"/>
              <a:miter/>
            </a:ln>
          </p:spPr>
          <p:txBody>
            <a:bodyPr rtlCol="0" anchor="ctr"/>
            <a:lstStyle/>
            <a:p>
              <a:endParaRPr lang="en-US"/>
            </a:p>
          </p:txBody>
        </p:sp>
        <p:sp>
          <p:nvSpPr>
            <p:cNvPr id="94" name="Freeform: Shape 93">
              <a:extLst>
                <a:ext uri="{FF2B5EF4-FFF2-40B4-BE49-F238E27FC236}">
                  <a16:creationId xmlns:a16="http://schemas.microsoft.com/office/drawing/2014/main" id="{0BF8F4B5-2D99-402A-A96A-D0335A64F38A}"/>
                </a:ext>
              </a:extLst>
            </p:cNvPr>
            <p:cNvSpPr/>
            <p:nvPr/>
          </p:nvSpPr>
          <p:spPr>
            <a:xfrm>
              <a:off x="8092440" y="3249930"/>
              <a:ext cx="28575" cy="28575"/>
            </a:xfrm>
            <a:custGeom>
              <a:avLst/>
              <a:gdLst>
                <a:gd name="connsiteX0" fmla="*/ 0 w 28575"/>
                <a:gd name="connsiteY0" fmla="*/ 0 h 28575"/>
                <a:gd name="connsiteX1" fmla="*/ 31432 w 28575"/>
                <a:gd name="connsiteY1" fmla="*/ 0 h 28575"/>
                <a:gd name="connsiteX2" fmla="*/ 31432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2" y="0"/>
                  </a:lnTo>
                  <a:lnTo>
                    <a:pt x="31432" y="36195"/>
                  </a:lnTo>
                  <a:lnTo>
                    <a:pt x="0" y="36195"/>
                  </a:lnTo>
                  <a:close/>
                </a:path>
              </a:pathLst>
            </a:custGeom>
            <a:solidFill>
              <a:srgbClr val="FFFFFF"/>
            </a:solidFill>
            <a:ln w="9525" cap="flat">
              <a:noFill/>
              <a:prstDash val="solid"/>
              <a:miter/>
            </a:ln>
          </p:spPr>
          <p:txBody>
            <a:bodyPr rtlCol="0" anchor="ctr"/>
            <a:lstStyle/>
            <a:p>
              <a:endParaRPr lang="en-US"/>
            </a:p>
          </p:txBody>
        </p:sp>
        <p:sp>
          <p:nvSpPr>
            <p:cNvPr id="95" name="Freeform: Shape 94">
              <a:extLst>
                <a:ext uri="{FF2B5EF4-FFF2-40B4-BE49-F238E27FC236}">
                  <a16:creationId xmlns:a16="http://schemas.microsoft.com/office/drawing/2014/main" id="{F1D15A22-774B-47FB-9DBB-72BBD30CB8F7}"/>
                </a:ext>
              </a:extLst>
            </p:cNvPr>
            <p:cNvSpPr/>
            <p:nvPr/>
          </p:nvSpPr>
          <p:spPr>
            <a:xfrm>
              <a:off x="8092440" y="3182302"/>
              <a:ext cx="28575" cy="28575"/>
            </a:xfrm>
            <a:custGeom>
              <a:avLst/>
              <a:gdLst>
                <a:gd name="connsiteX0" fmla="*/ 0 w 28575"/>
                <a:gd name="connsiteY0" fmla="*/ 0 h 28575"/>
                <a:gd name="connsiteX1" fmla="*/ 31432 w 28575"/>
                <a:gd name="connsiteY1" fmla="*/ 0 h 28575"/>
                <a:gd name="connsiteX2" fmla="*/ 31432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2" y="0"/>
                  </a:lnTo>
                  <a:lnTo>
                    <a:pt x="31432" y="36195"/>
                  </a:lnTo>
                  <a:lnTo>
                    <a:pt x="0" y="36195"/>
                  </a:lnTo>
                  <a:close/>
                </a:path>
              </a:pathLst>
            </a:custGeom>
            <a:solidFill>
              <a:srgbClr val="FFFFFF"/>
            </a:solidFill>
            <a:ln w="9525" cap="flat">
              <a:noFill/>
              <a:prstDash val="solid"/>
              <a:miter/>
            </a:ln>
          </p:spPr>
          <p:txBody>
            <a:bodyPr rtlCol="0" anchor="ctr"/>
            <a:lstStyle/>
            <a:p>
              <a:endParaRPr lang="en-US"/>
            </a:p>
          </p:txBody>
        </p:sp>
        <p:sp>
          <p:nvSpPr>
            <p:cNvPr id="96" name="Freeform: Shape 95">
              <a:extLst>
                <a:ext uri="{FF2B5EF4-FFF2-40B4-BE49-F238E27FC236}">
                  <a16:creationId xmlns:a16="http://schemas.microsoft.com/office/drawing/2014/main" id="{A7F22655-3F63-4808-9C1E-BEEB9424B63F}"/>
                </a:ext>
              </a:extLst>
            </p:cNvPr>
            <p:cNvSpPr/>
            <p:nvPr/>
          </p:nvSpPr>
          <p:spPr>
            <a:xfrm>
              <a:off x="8092440" y="3115627"/>
              <a:ext cx="28575" cy="28575"/>
            </a:xfrm>
            <a:custGeom>
              <a:avLst/>
              <a:gdLst>
                <a:gd name="connsiteX0" fmla="*/ 0 w 28575"/>
                <a:gd name="connsiteY0" fmla="*/ 0 h 28575"/>
                <a:gd name="connsiteX1" fmla="*/ 31432 w 28575"/>
                <a:gd name="connsiteY1" fmla="*/ 0 h 28575"/>
                <a:gd name="connsiteX2" fmla="*/ 31432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2" y="0"/>
                  </a:lnTo>
                  <a:lnTo>
                    <a:pt x="31432" y="36195"/>
                  </a:lnTo>
                  <a:lnTo>
                    <a:pt x="0" y="36195"/>
                  </a:lnTo>
                  <a:close/>
                </a:path>
              </a:pathLst>
            </a:custGeom>
            <a:solidFill>
              <a:srgbClr val="FFFFFF"/>
            </a:solidFill>
            <a:ln w="9525" cap="flat">
              <a:noFill/>
              <a:prstDash val="solid"/>
              <a:miter/>
            </a:ln>
          </p:spPr>
          <p:txBody>
            <a:bodyPr rtlCol="0" anchor="ctr"/>
            <a:lstStyle/>
            <a:p>
              <a:endParaRPr lang="en-US"/>
            </a:p>
          </p:txBody>
        </p:sp>
        <p:sp>
          <p:nvSpPr>
            <p:cNvPr id="97" name="Freeform: Shape 96">
              <a:extLst>
                <a:ext uri="{FF2B5EF4-FFF2-40B4-BE49-F238E27FC236}">
                  <a16:creationId xmlns:a16="http://schemas.microsoft.com/office/drawing/2014/main" id="{EFD063AC-0DD7-410B-82D1-F571A0037E13}"/>
                </a:ext>
              </a:extLst>
            </p:cNvPr>
            <p:cNvSpPr/>
            <p:nvPr/>
          </p:nvSpPr>
          <p:spPr>
            <a:xfrm>
              <a:off x="8092440" y="3048000"/>
              <a:ext cx="28575" cy="28575"/>
            </a:xfrm>
            <a:custGeom>
              <a:avLst/>
              <a:gdLst>
                <a:gd name="connsiteX0" fmla="*/ 0 w 28575"/>
                <a:gd name="connsiteY0" fmla="*/ 0 h 28575"/>
                <a:gd name="connsiteX1" fmla="*/ 31432 w 28575"/>
                <a:gd name="connsiteY1" fmla="*/ 0 h 28575"/>
                <a:gd name="connsiteX2" fmla="*/ 31432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2" y="0"/>
                  </a:lnTo>
                  <a:lnTo>
                    <a:pt x="31432" y="36195"/>
                  </a:lnTo>
                  <a:lnTo>
                    <a:pt x="0" y="36195"/>
                  </a:lnTo>
                  <a:close/>
                </a:path>
              </a:pathLst>
            </a:custGeom>
            <a:solidFill>
              <a:srgbClr val="FFFFFF"/>
            </a:solidFill>
            <a:ln w="9525" cap="flat">
              <a:noFill/>
              <a:prstDash val="solid"/>
              <a:miter/>
            </a:ln>
          </p:spPr>
          <p:txBody>
            <a:bodyPr rtlCol="0" anchor="ctr"/>
            <a:lstStyle/>
            <a:p>
              <a:endParaRPr lang="en-US"/>
            </a:p>
          </p:txBody>
        </p:sp>
        <p:sp>
          <p:nvSpPr>
            <p:cNvPr id="98" name="Freeform: Shape 97">
              <a:extLst>
                <a:ext uri="{FF2B5EF4-FFF2-40B4-BE49-F238E27FC236}">
                  <a16:creationId xmlns:a16="http://schemas.microsoft.com/office/drawing/2014/main" id="{1C3EB0E5-AEA9-457B-A95E-3F57E4C10E16}"/>
                </a:ext>
              </a:extLst>
            </p:cNvPr>
            <p:cNvSpPr/>
            <p:nvPr/>
          </p:nvSpPr>
          <p:spPr>
            <a:xfrm>
              <a:off x="7341870" y="2972752"/>
              <a:ext cx="790575" cy="47625"/>
            </a:xfrm>
            <a:custGeom>
              <a:avLst/>
              <a:gdLst>
                <a:gd name="connsiteX0" fmla="*/ 0 w 790575"/>
                <a:gd name="connsiteY0" fmla="*/ 0 h 47625"/>
                <a:gd name="connsiteX1" fmla="*/ 792480 w 790575"/>
                <a:gd name="connsiteY1" fmla="*/ 0 h 47625"/>
                <a:gd name="connsiteX2" fmla="*/ 792480 w 790575"/>
                <a:gd name="connsiteY2" fmla="*/ 52387 h 47625"/>
                <a:gd name="connsiteX3" fmla="*/ 0 w 790575"/>
                <a:gd name="connsiteY3" fmla="*/ 52387 h 47625"/>
              </a:gdLst>
              <a:ahLst/>
              <a:cxnLst>
                <a:cxn ang="0">
                  <a:pos x="connsiteX0" y="connsiteY0"/>
                </a:cxn>
                <a:cxn ang="0">
                  <a:pos x="connsiteX1" y="connsiteY1"/>
                </a:cxn>
                <a:cxn ang="0">
                  <a:pos x="connsiteX2" y="connsiteY2"/>
                </a:cxn>
                <a:cxn ang="0">
                  <a:pos x="connsiteX3" y="connsiteY3"/>
                </a:cxn>
              </a:cxnLst>
              <a:rect l="l" t="t" r="r" b="b"/>
              <a:pathLst>
                <a:path w="790575" h="47625">
                  <a:moveTo>
                    <a:pt x="0" y="0"/>
                  </a:moveTo>
                  <a:lnTo>
                    <a:pt x="792480" y="0"/>
                  </a:lnTo>
                  <a:lnTo>
                    <a:pt x="792480" y="52387"/>
                  </a:lnTo>
                  <a:lnTo>
                    <a:pt x="0" y="52387"/>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99" name="Freeform: Shape 98">
              <a:extLst>
                <a:ext uri="{FF2B5EF4-FFF2-40B4-BE49-F238E27FC236}">
                  <a16:creationId xmlns:a16="http://schemas.microsoft.com/office/drawing/2014/main" id="{4D263223-B0FE-4422-AF92-44404CF04C16}"/>
                </a:ext>
              </a:extLst>
            </p:cNvPr>
            <p:cNvSpPr/>
            <p:nvPr/>
          </p:nvSpPr>
          <p:spPr>
            <a:xfrm>
              <a:off x="7376159" y="2987039"/>
              <a:ext cx="95250" cy="19050"/>
            </a:xfrm>
            <a:custGeom>
              <a:avLst/>
              <a:gdLst>
                <a:gd name="connsiteX0" fmla="*/ 89535 w 95250"/>
                <a:gd name="connsiteY0" fmla="*/ 0 h 19050"/>
                <a:gd name="connsiteX1" fmla="*/ 12383 w 95250"/>
                <a:gd name="connsiteY1" fmla="*/ 0 h 19050"/>
                <a:gd name="connsiteX2" fmla="*/ 0 w 95250"/>
                <a:gd name="connsiteY2" fmla="*/ 12383 h 19050"/>
                <a:gd name="connsiteX3" fmla="*/ 12383 w 95250"/>
                <a:gd name="connsiteY3" fmla="*/ 24765 h 19050"/>
                <a:gd name="connsiteX4" fmla="*/ 89535 w 95250"/>
                <a:gd name="connsiteY4" fmla="*/ 24765 h 19050"/>
                <a:gd name="connsiteX5" fmla="*/ 101918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3" y="0"/>
                  </a:lnTo>
                  <a:cubicBezTo>
                    <a:pt x="5715" y="0"/>
                    <a:pt x="0" y="5715"/>
                    <a:pt x="0" y="12383"/>
                  </a:cubicBezTo>
                  <a:cubicBezTo>
                    <a:pt x="0" y="19050"/>
                    <a:pt x="5715" y="24765"/>
                    <a:pt x="12383" y="24765"/>
                  </a:cubicBezTo>
                  <a:lnTo>
                    <a:pt x="89535" y="24765"/>
                  </a:lnTo>
                  <a:cubicBezTo>
                    <a:pt x="96203" y="24765"/>
                    <a:pt x="101918" y="19050"/>
                    <a:pt x="101918" y="12383"/>
                  </a:cubicBezTo>
                  <a:cubicBezTo>
                    <a:pt x="100965" y="5715"/>
                    <a:pt x="96203" y="0"/>
                    <a:pt x="89535" y="0"/>
                  </a:cubicBezTo>
                  <a:close/>
                </a:path>
              </a:pathLst>
            </a:custGeom>
            <a:solidFill>
              <a:srgbClr val="FFFFFF"/>
            </a:solidFill>
            <a:ln w="9525" cap="flat">
              <a:noFill/>
              <a:prstDash val="solid"/>
              <a:miter/>
            </a:ln>
          </p:spPr>
          <p:txBody>
            <a:bodyPr rtlCol="0" anchor="ctr"/>
            <a:lstStyle/>
            <a:p>
              <a:endParaRPr lang="en-US"/>
            </a:p>
          </p:txBody>
        </p:sp>
        <p:sp>
          <p:nvSpPr>
            <p:cNvPr id="100" name="Freeform: Shape 99">
              <a:extLst>
                <a:ext uri="{FF2B5EF4-FFF2-40B4-BE49-F238E27FC236}">
                  <a16:creationId xmlns:a16="http://schemas.microsoft.com/office/drawing/2014/main" id="{B411CE3F-8BAD-4C2B-976A-F215BF82AD91}"/>
                </a:ext>
              </a:extLst>
            </p:cNvPr>
            <p:cNvSpPr/>
            <p:nvPr/>
          </p:nvSpPr>
          <p:spPr>
            <a:xfrm>
              <a:off x="7494269" y="2987039"/>
              <a:ext cx="95250" cy="19050"/>
            </a:xfrm>
            <a:custGeom>
              <a:avLst/>
              <a:gdLst>
                <a:gd name="connsiteX0" fmla="*/ 89535 w 95250"/>
                <a:gd name="connsiteY0" fmla="*/ 0 h 19050"/>
                <a:gd name="connsiteX1" fmla="*/ 12383 w 95250"/>
                <a:gd name="connsiteY1" fmla="*/ 0 h 19050"/>
                <a:gd name="connsiteX2" fmla="*/ 0 w 95250"/>
                <a:gd name="connsiteY2" fmla="*/ 12383 h 19050"/>
                <a:gd name="connsiteX3" fmla="*/ 12383 w 95250"/>
                <a:gd name="connsiteY3" fmla="*/ 24765 h 19050"/>
                <a:gd name="connsiteX4" fmla="*/ 89535 w 95250"/>
                <a:gd name="connsiteY4" fmla="*/ 24765 h 19050"/>
                <a:gd name="connsiteX5" fmla="*/ 101918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3" y="0"/>
                  </a:lnTo>
                  <a:cubicBezTo>
                    <a:pt x="5715" y="0"/>
                    <a:pt x="0" y="5715"/>
                    <a:pt x="0" y="12383"/>
                  </a:cubicBezTo>
                  <a:cubicBezTo>
                    <a:pt x="0" y="19050"/>
                    <a:pt x="5715" y="24765"/>
                    <a:pt x="12383" y="24765"/>
                  </a:cubicBezTo>
                  <a:lnTo>
                    <a:pt x="89535" y="24765"/>
                  </a:lnTo>
                  <a:cubicBezTo>
                    <a:pt x="96203" y="24765"/>
                    <a:pt x="101918" y="19050"/>
                    <a:pt x="101918" y="12383"/>
                  </a:cubicBezTo>
                  <a:cubicBezTo>
                    <a:pt x="100965" y="5715"/>
                    <a:pt x="96203" y="0"/>
                    <a:pt x="89535" y="0"/>
                  </a:cubicBezTo>
                  <a:close/>
                </a:path>
              </a:pathLst>
            </a:custGeom>
            <a:solidFill>
              <a:srgbClr val="FFFFFF"/>
            </a:solidFill>
            <a:ln w="9525" cap="flat">
              <a:noFill/>
              <a:prstDash val="solid"/>
              <a:miter/>
            </a:ln>
          </p:spPr>
          <p:txBody>
            <a:bodyPr rtlCol="0" anchor="ctr"/>
            <a:lstStyle/>
            <a:p>
              <a:endParaRPr lang="en-US"/>
            </a:p>
          </p:txBody>
        </p:sp>
        <p:sp>
          <p:nvSpPr>
            <p:cNvPr id="101" name="Freeform: Shape 100">
              <a:extLst>
                <a:ext uri="{FF2B5EF4-FFF2-40B4-BE49-F238E27FC236}">
                  <a16:creationId xmlns:a16="http://schemas.microsoft.com/office/drawing/2014/main" id="{ED285ABA-4957-4F22-9070-030F36CB0F54}"/>
                </a:ext>
              </a:extLst>
            </p:cNvPr>
            <p:cNvSpPr/>
            <p:nvPr/>
          </p:nvSpPr>
          <p:spPr>
            <a:xfrm>
              <a:off x="7612380" y="2987039"/>
              <a:ext cx="95250" cy="19050"/>
            </a:xfrm>
            <a:custGeom>
              <a:avLst/>
              <a:gdLst>
                <a:gd name="connsiteX0" fmla="*/ 89535 w 95250"/>
                <a:gd name="connsiteY0" fmla="*/ 0 h 19050"/>
                <a:gd name="connsiteX1" fmla="*/ 12382 w 95250"/>
                <a:gd name="connsiteY1" fmla="*/ 0 h 19050"/>
                <a:gd name="connsiteX2" fmla="*/ 0 w 95250"/>
                <a:gd name="connsiteY2" fmla="*/ 12383 h 19050"/>
                <a:gd name="connsiteX3" fmla="*/ 12382 w 95250"/>
                <a:gd name="connsiteY3" fmla="*/ 24765 h 19050"/>
                <a:gd name="connsiteX4" fmla="*/ 89535 w 95250"/>
                <a:gd name="connsiteY4" fmla="*/ 24765 h 19050"/>
                <a:gd name="connsiteX5" fmla="*/ 101917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2" y="0"/>
                  </a:lnTo>
                  <a:cubicBezTo>
                    <a:pt x="5715" y="0"/>
                    <a:pt x="0" y="5715"/>
                    <a:pt x="0" y="12383"/>
                  </a:cubicBezTo>
                  <a:cubicBezTo>
                    <a:pt x="0" y="19050"/>
                    <a:pt x="5715" y="24765"/>
                    <a:pt x="12382" y="24765"/>
                  </a:cubicBezTo>
                  <a:lnTo>
                    <a:pt x="89535" y="24765"/>
                  </a:lnTo>
                  <a:cubicBezTo>
                    <a:pt x="96202" y="24765"/>
                    <a:pt x="101917" y="19050"/>
                    <a:pt x="101917" y="12383"/>
                  </a:cubicBezTo>
                  <a:cubicBezTo>
                    <a:pt x="100965" y="5715"/>
                    <a:pt x="96202" y="0"/>
                    <a:pt x="89535" y="0"/>
                  </a:cubicBezTo>
                  <a:close/>
                </a:path>
              </a:pathLst>
            </a:custGeom>
            <a:solidFill>
              <a:srgbClr val="FFFFFF"/>
            </a:solidFill>
            <a:ln w="9525" cap="flat">
              <a:noFill/>
              <a:prstDash val="solid"/>
              <a:miter/>
            </a:ln>
          </p:spPr>
          <p:txBody>
            <a:bodyPr rtlCol="0" anchor="ctr"/>
            <a:lstStyle/>
            <a:p>
              <a:endParaRPr lang="en-US"/>
            </a:p>
          </p:txBody>
        </p:sp>
        <p:sp>
          <p:nvSpPr>
            <p:cNvPr id="102" name="Freeform: Shape 101">
              <a:extLst>
                <a:ext uri="{FF2B5EF4-FFF2-40B4-BE49-F238E27FC236}">
                  <a16:creationId xmlns:a16="http://schemas.microsoft.com/office/drawing/2014/main" id="{F0020B4F-A542-43DB-B7C6-2D592C4B6427}"/>
                </a:ext>
              </a:extLst>
            </p:cNvPr>
            <p:cNvSpPr/>
            <p:nvPr/>
          </p:nvSpPr>
          <p:spPr>
            <a:xfrm>
              <a:off x="7730490" y="2987039"/>
              <a:ext cx="95250" cy="19050"/>
            </a:xfrm>
            <a:custGeom>
              <a:avLst/>
              <a:gdLst>
                <a:gd name="connsiteX0" fmla="*/ 89535 w 95250"/>
                <a:gd name="connsiteY0" fmla="*/ 0 h 19050"/>
                <a:gd name="connsiteX1" fmla="*/ 12382 w 95250"/>
                <a:gd name="connsiteY1" fmla="*/ 0 h 19050"/>
                <a:gd name="connsiteX2" fmla="*/ 0 w 95250"/>
                <a:gd name="connsiteY2" fmla="*/ 12383 h 19050"/>
                <a:gd name="connsiteX3" fmla="*/ 12382 w 95250"/>
                <a:gd name="connsiteY3" fmla="*/ 24765 h 19050"/>
                <a:gd name="connsiteX4" fmla="*/ 89535 w 95250"/>
                <a:gd name="connsiteY4" fmla="*/ 24765 h 19050"/>
                <a:gd name="connsiteX5" fmla="*/ 101917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2" y="0"/>
                  </a:lnTo>
                  <a:cubicBezTo>
                    <a:pt x="5715" y="0"/>
                    <a:pt x="0" y="5715"/>
                    <a:pt x="0" y="12383"/>
                  </a:cubicBezTo>
                  <a:cubicBezTo>
                    <a:pt x="0" y="19050"/>
                    <a:pt x="5715" y="24765"/>
                    <a:pt x="12382" y="24765"/>
                  </a:cubicBezTo>
                  <a:lnTo>
                    <a:pt x="89535" y="24765"/>
                  </a:lnTo>
                  <a:cubicBezTo>
                    <a:pt x="96203" y="24765"/>
                    <a:pt x="101917" y="19050"/>
                    <a:pt x="101917" y="12383"/>
                  </a:cubicBezTo>
                  <a:cubicBezTo>
                    <a:pt x="100965" y="5715"/>
                    <a:pt x="96203" y="0"/>
                    <a:pt x="89535" y="0"/>
                  </a:cubicBezTo>
                  <a:close/>
                </a:path>
              </a:pathLst>
            </a:custGeom>
            <a:solidFill>
              <a:srgbClr val="FFFFFF"/>
            </a:solidFill>
            <a:ln w="9525" cap="flat">
              <a:noFill/>
              <a:prstDash val="solid"/>
              <a:miter/>
            </a:ln>
          </p:spPr>
          <p:txBody>
            <a:bodyPr rtlCol="0" anchor="ctr"/>
            <a:lstStyle/>
            <a:p>
              <a:endParaRPr lang="en-US"/>
            </a:p>
          </p:txBody>
        </p:sp>
        <p:sp>
          <p:nvSpPr>
            <p:cNvPr id="103" name="Freeform: Shape 102">
              <a:extLst>
                <a:ext uri="{FF2B5EF4-FFF2-40B4-BE49-F238E27FC236}">
                  <a16:creationId xmlns:a16="http://schemas.microsoft.com/office/drawing/2014/main" id="{8FE85A64-D770-4E07-931E-7279E275039B}"/>
                </a:ext>
              </a:extLst>
            </p:cNvPr>
            <p:cNvSpPr/>
            <p:nvPr/>
          </p:nvSpPr>
          <p:spPr>
            <a:xfrm>
              <a:off x="7848600" y="2987039"/>
              <a:ext cx="95250" cy="19050"/>
            </a:xfrm>
            <a:custGeom>
              <a:avLst/>
              <a:gdLst>
                <a:gd name="connsiteX0" fmla="*/ 89535 w 95250"/>
                <a:gd name="connsiteY0" fmla="*/ 0 h 19050"/>
                <a:gd name="connsiteX1" fmla="*/ 12382 w 95250"/>
                <a:gd name="connsiteY1" fmla="*/ 0 h 19050"/>
                <a:gd name="connsiteX2" fmla="*/ 0 w 95250"/>
                <a:gd name="connsiteY2" fmla="*/ 12383 h 19050"/>
                <a:gd name="connsiteX3" fmla="*/ 12382 w 95250"/>
                <a:gd name="connsiteY3" fmla="*/ 24765 h 19050"/>
                <a:gd name="connsiteX4" fmla="*/ 89535 w 95250"/>
                <a:gd name="connsiteY4" fmla="*/ 24765 h 19050"/>
                <a:gd name="connsiteX5" fmla="*/ 101918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2" y="0"/>
                  </a:lnTo>
                  <a:cubicBezTo>
                    <a:pt x="5715" y="0"/>
                    <a:pt x="0" y="5715"/>
                    <a:pt x="0" y="12383"/>
                  </a:cubicBezTo>
                  <a:cubicBezTo>
                    <a:pt x="0" y="19050"/>
                    <a:pt x="5715" y="24765"/>
                    <a:pt x="12382" y="24765"/>
                  </a:cubicBezTo>
                  <a:lnTo>
                    <a:pt x="89535" y="24765"/>
                  </a:lnTo>
                  <a:cubicBezTo>
                    <a:pt x="96203" y="24765"/>
                    <a:pt x="101918" y="19050"/>
                    <a:pt x="101918" y="12383"/>
                  </a:cubicBezTo>
                  <a:cubicBezTo>
                    <a:pt x="100965" y="5715"/>
                    <a:pt x="96203" y="0"/>
                    <a:pt x="89535" y="0"/>
                  </a:cubicBezTo>
                  <a:close/>
                </a:path>
              </a:pathLst>
            </a:custGeom>
            <a:solidFill>
              <a:srgbClr val="FFFFFF"/>
            </a:solidFill>
            <a:ln w="9525" cap="flat">
              <a:noFill/>
              <a:prstDash val="solid"/>
              <a:miter/>
            </a:ln>
          </p:spPr>
          <p:txBody>
            <a:bodyPr rtlCol="0" anchor="ctr"/>
            <a:lstStyle/>
            <a:p>
              <a:endParaRPr lang="en-US"/>
            </a:p>
          </p:txBody>
        </p:sp>
        <p:sp>
          <p:nvSpPr>
            <p:cNvPr id="104" name="Freeform: Shape 103">
              <a:extLst>
                <a:ext uri="{FF2B5EF4-FFF2-40B4-BE49-F238E27FC236}">
                  <a16:creationId xmlns:a16="http://schemas.microsoft.com/office/drawing/2014/main" id="{977238B8-DE56-4E58-BCE2-927CB935EEE2}"/>
                </a:ext>
              </a:extLst>
            </p:cNvPr>
            <p:cNvSpPr/>
            <p:nvPr/>
          </p:nvSpPr>
          <p:spPr>
            <a:xfrm>
              <a:off x="6532245" y="3165157"/>
              <a:ext cx="123825" cy="381000"/>
            </a:xfrm>
            <a:custGeom>
              <a:avLst/>
              <a:gdLst>
                <a:gd name="connsiteX0" fmla="*/ 0 w 123825"/>
                <a:gd name="connsiteY0" fmla="*/ 0 h 381000"/>
                <a:gd name="connsiteX1" fmla="*/ 124777 w 123825"/>
                <a:gd name="connsiteY1" fmla="*/ 0 h 381000"/>
                <a:gd name="connsiteX2" fmla="*/ 124777 w 123825"/>
                <a:gd name="connsiteY2" fmla="*/ 387668 h 381000"/>
                <a:gd name="connsiteX3" fmla="*/ 0 w 123825"/>
                <a:gd name="connsiteY3" fmla="*/ 387668 h 381000"/>
              </a:gdLst>
              <a:ahLst/>
              <a:cxnLst>
                <a:cxn ang="0">
                  <a:pos x="connsiteX0" y="connsiteY0"/>
                </a:cxn>
                <a:cxn ang="0">
                  <a:pos x="connsiteX1" y="connsiteY1"/>
                </a:cxn>
                <a:cxn ang="0">
                  <a:pos x="connsiteX2" y="connsiteY2"/>
                </a:cxn>
                <a:cxn ang="0">
                  <a:pos x="connsiteX3" y="connsiteY3"/>
                </a:cxn>
              </a:cxnLst>
              <a:rect l="l" t="t" r="r" b="b"/>
              <a:pathLst>
                <a:path w="123825" h="381000">
                  <a:moveTo>
                    <a:pt x="0" y="0"/>
                  </a:moveTo>
                  <a:lnTo>
                    <a:pt x="124777" y="0"/>
                  </a:lnTo>
                  <a:lnTo>
                    <a:pt x="124777" y="387668"/>
                  </a:lnTo>
                  <a:lnTo>
                    <a:pt x="0" y="387668"/>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05" name="Freeform: Shape 104">
              <a:extLst>
                <a:ext uri="{FF2B5EF4-FFF2-40B4-BE49-F238E27FC236}">
                  <a16:creationId xmlns:a16="http://schemas.microsoft.com/office/drawing/2014/main" id="{5C2F2359-B51A-4F24-A078-4BEFF83B0EBA}"/>
                </a:ext>
              </a:extLst>
            </p:cNvPr>
            <p:cNvSpPr/>
            <p:nvPr/>
          </p:nvSpPr>
          <p:spPr>
            <a:xfrm>
              <a:off x="6656070" y="3165157"/>
              <a:ext cx="266700" cy="381000"/>
            </a:xfrm>
            <a:custGeom>
              <a:avLst/>
              <a:gdLst>
                <a:gd name="connsiteX0" fmla="*/ 0 w 266700"/>
                <a:gd name="connsiteY0" fmla="*/ 0 h 381000"/>
                <a:gd name="connsiteX1" fmla="*/ 269557 w 266700"/>
                <a:gd name="connsiteY1" fmla="*/ 0 h 381000"/>
                <a:gd name="connsiteX2" fmla="*/ 269557 w 266700"/>
                <a:gd name="connsiteY2" fmla="*/ 387668 h 381000"/>
                <a:gd name="connsiteX3" fmla="*/ 0 w 266700"/>
                <a:gd name="connsiteY3" fmla="*/ 387668 h 381000"/>
              </a:gdLst>
              <a:ahLst/>
              <a:cxnLst>
                <a:cxn ang="0">
                  <a:pos x="connsiteX0" y="connsiteY0"/>
                </a:cxn>
                <a:cxn ang="0">
                  <a:pos x="connsiteX1" y="connsiteY1"/>
                </a:cxn>
                <a:cxn ang="0">
                  <a:pos x="connsiteX2" y="connsiteY2"/>
                </a:cxn>
                <a:cxn ang="0">
                  <a:pos x="connsiteX3" y="connsiteY3"/>
                </a:cxn>
              </a:cxnLst>
              <a:rect l="l" t="t" r="r" b="b"/>
              <a:pathLst>
                <a:path w="266700" h="381000">
                  <a:moveTo>
                    <a:pt x="0" y="0"/>
                  </a:moveTo>
                  <a:lnTo>
                    <a:pt x="269557" y="0"/>
                  </a:lnTo>
                  <a:lnTo>
                    <a:pt x="269557" y="387668"/>
                  </a:lnTo>
                  <a:lnTo>
                    <a:pt x="0" y="387668"/>
                  </a:lnTo>
                  <a:close/>
                </a:path>
              </a:pathLst>
            </a:custGeom>
            <a:solidFill>
              <a:srgbClr val="8EDEF1"/>
            </a:solidFill>
            <a:ln w="9525" cap="flat">
              <a:noFill/>
              <a:prstDash val="solid"/>
              <a:miter/>
            </a:ln>
          </p:spPr>
          <p:txBody>
            <a:bodyPr rtlCol="0" anchor="ctr"/>
            <a:lstStyle/>
            <a:p>
              <a:endParaRPr lang="en-US"/>
            </a:p>
          </p:txBody>
        </p:sp>
        <p:sp>
          <p:nvSpPr>
            <p:cNvPr id="106" name="Freeform: Shape 105">
              <a:extLst>
                <a:ext uri="{FF2B5EF4-FFF2-40B4-BE49-F238E27FC236}">
                  <a16:creationId xmlns:a16="http://schemas.microsoft.com/office/drawing/2014/main" id="{52680EE9-DC94-4E2D-8E78-7876BAD2546D}"/>
                </a:ext>
              </a:extLst>
            </p:cNvPr>
            <p:cNvSpPr/>
            <p:nvPr/>
          </p:nvSpPr>
          <p:spPr>
            <a:xfrm>
              <a:off x="6266497" y="3429000"/>
              <a:ext cx="238125" cy="104775"/>
            </a:xfrm>
            <a:custGeom>
              <a:avLst/>
              <a:gdLst>
                <a:gd name="connsiteX0" fmla="*/ 0 w 238125"/>
                <a:gd name="connsiteY0" fmla="*/ 0 h 104775"/>
                <a:gd name="connsiteX1" fmla="*/ 238125 w 238125"/>
                <a:gd name="connsiteY1" fmla="*/ 0 h 104775"/>
                <a:gd name="connsiteX2" fmla="*/ 238125 w 238125"/>
                <a:gd name="connsiteY2" fmla="*/ 108585 h 104775"/>
                <a:gd name="connsiteX3" fmla="*/ 0 w 238125"/>
                <a:gd name="connsiteY3" fmla="*/ 108585 h 104775"/>
              </a:gdLst>
              <a:ahLst/>
              <a:cxnLst>
                <a:cxn ang="0">
                  <a:pos x="connsiteX0" y="connsiteY0"/>
                </a:cxn>
                <a:cxn ang="0">
                  <a:pos x="connsiteX1" y="connsiteY1"/>
                </a:cxn>
                <a:cxn ang="0">
                  <a:pos x="connsiteX2" y="connsiteY2"/>
                </a:cxn>
                <a:cxn ang="0">
                  <a:pos x="connsiteX3" y="connsiteY3"/>
                </a:cxn>
              </a:cxnLst>
              <a:rect l="l" t="t" r="r" b="b"/>
              <a:pathLst>
                <a:path w="238125" h="104775">
                  <a:moveTo>
                    <a:pt x="0" y="0"/>
                  </a:moveTo>
                  <a:lnTo>
                    <a:pt x="238125" y="0"/>
                  </a:lnTo>
                  <a:lnTo>
                    <a:pt x="238125" y="108585"/>
                  </a:lnTo>
                  <a:lnTo>
                    <a:pt x="0" y="10858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07" name="Freeform: Shape 106">
              <a:extLst>
                <a:ext uri="{FF2B5EF4-FFF2-40B4-BE49-F238E27FC236}">
                  <a16:creationId xmlns:a16="http://schemas.microsoft.com/office/drawing/2014/main" id="{E67E82F3-A4A3-4177-A49E-2D19F3A1BB86}"/>
                </a:ext>
              </a:extLst>
            </p:cNvPr>
            <p:cNvSpPr/>
            <p:nvPr/>
          </p:nvSpPr>
          <p:spPr>
            <a:xfrm>
              <a:off x="5965507" y="2949892"/>
              <a:ext cx="838200" cy="485775"/>
            </a:xfrm>
            <a:custGeom>
              <a:avLst/>
              <a:gdLst>
                <a:gd name="connsiteX0" fmla="*/ 804862 w 838200"/>
                <a:gd name="connsiteY0" fmla="*/ 0 h 485775"/>
                <a:gd name="connsiteX1" fmla="*/ 39052 w 838200"/>
                <a:gd name="connsiteY1" fmla="*/ 0 h 485775"/>
                <a:gd name="connsiteX2" fmla="*/ 0 w 838200"/>
                <a:gd name="connsiteY2" fmla="*/ 39053 h 485775"/>
                <a:gd name="connsiteX3" fmla="*/ 0 w 838200"/>
                <a:gd name="connsiteY3" fmla="*/ 456247 h 485775"/>
                <a:gd name="connsiteX4" fmla="*/ 39052 w 838200"/>
                <a:gd name="connsiteY4" fmla="*/ 495300 h 485775"/>
                <a:gd name="connsiteX5" fmla="*/ 804862 w 838200"/>
                <a:gd name="connsiteY5" fmla="*/ 495300 h 485775"/>
                <a:gd name="connsiteX6" fmla="*/ 843915 w 838200"/>
                <a:gd name="connsiteY6" fmla="*/ 456247 h 485775"/>
                <a:gd name="connsiteX7" fmla="*/ 843915 w 838200"/>
                <a:gd name="connsiteY7" fmla="*/ 39053 h 485775"/>
                <a:gd name="connsiteX8" fmla="*/ 804862 w 838200"/>
                <a:gd name="connsiteY8" fmla="*/ 0 h 485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8200" h="485775">
                  <a:moveTo>
                    <a:pt x="804862" y="0"/>
                  </a:moveTo>
                  <a:lnTo>
                    <a:pt x="39052" y="0"/>
                  </a:lnTo>
                  <a:cubicBezTo>
                    <a:pt x="17145" y="0"/>
                    <a:pt x="0" y="18097"/>
                    <a:pt x="0" y="39053"/>
                  </a:cubicBezTo>
                  <a:lnTo>
                    <a:pt x="0" y="456247"/>
                  </a:lnTo>
                  <a:cubicBezTo>
                    <a:pt x="0" y="478155"/>
                    <a:pt x="18098" y="495300"/>
                    <a:pt x="39052" y="495300"/>
                  </a:cubicBezTo>
                  <a:lnTo>
                    <a:pt x="804862" y="495300"/>
                  </a:lnTo>
                  <a:cubicBezTo>
                    <a:pt x="826770" y="495300"/>
                    <a:pt x="843915" y="477203"/>
                    <a:pt x="843915" y="456247"/>
                  </a:cubicBezTo>
                  <a:lnTo>
                    <a:pt x="843915" y="39053"/>
                  </a:lnTo>
                  <a:cubicBezTo>
                    <a:pt x="843915" y="18097"/>
                    <a:pt x="826770" y="0"/>
                    <a:pt x="804862" y="0"/>
                  </a:cubicBezTo>
                  <a:close/>
                </a:path>
              </a:pathLst>
            </a:custGeom>
            <a:solidFill>
              <a:srgbClr val="FFFFFF"/>
            </a:solidFill>
            <a:ln w="9525" cap="flat">
              <a:noFill/>
              <a:prstDash val="solid"/>
              <a:miter/>
            </a:ln>
          </p:spPr>
          <p:txBody>
            <a:bodyPr rtlCol="0" anchor="ctr"/>
            <a:lstStyle/>
            <a:p>
              <a:endParaRPr lang="en-US"/>
            </a:p>
          </p:txBody>
        </p:sp>
        <p:sp>
          <p:nvSpPr>
            <p:cNvPr id="108" name="Freeform: Shape 107">
              <a:extLst>
                <a:ext uri="{FF2B5EF4-FFF2-40B4-BE49-F238E27FC236}">
                  <a16:creationId xmlns:a16="http://schemas.microsoft.com/office/drawing/2014/main" id="{236D5FF6-7FAC-447C-89F8-8B3604769C1F}"/>
                </a:ext>
              </a:extLst>
            </p:cNvPr>
            <p:cNvSpPr/>
            <p:nvPr/>
          </p:nvSpPr>
          <p:spPr>
            <a:xfrm>
              <a:off x="6199822" y="3011804"/>
              <a:ext cx="514350" cy="295275"/>
            </a:xfrm>
            <a:custGeom>
              <a:avLst/>
              <a:gdLst>
                <a:gd name="connsiteX0" fmla="*/ 493395 w 514350"/>
                <a:gd name="connsiteY0" fmla="*/ 0 h 295275"/>
                <a:gd name="connsiteX1" fmla="*/ 23813 w 514350"/>
                <a:gd name="connsiteY1" fmla="*/ 0 h 295275"/>
                <a:gd name="connsiteX2" fmla="*/ 0 w 514350"/>
                <a:gd name="connsiteY2" fmla="*/ 23813 h 295275"/>
                <a:gd name="connsiteX3" fmla="*/ 0 w 514350"/>
                <a:gd name="connsiteY3" fmla="*/ 279083 h 295275"/>
                <a:gd name="connsiteX4" fmla="*/ 23813 w 514350"/>
                <a:gd name="connsiteY4" fmla="*/ 302895 h 295275"/>
                <a:gd name="connsiteX5" fmla="*/ 493395 w 514350"/>
                <a:gd name="connsiteY5" fmla="*/ 302895 h 295275"/>
                <a:gd name="connsiteX6" fmla="*/ 517208 w 514350"/>
                <a:gd name="connsiteY6" fmla="*/ 279083 h 295275"/>
                <a:gd name="connsiteX7" fmla="*/ 517208 w 514350"/>
                <a:gd name="connsiteY7" fmla="*/ 24765 h 295275"/>
                <a:gd name="connsiteX8" fmla="*/ 493395 w 514350"/>
                <a:gd name="connsiteY8" fmla="*/ 0 h 29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4350" h="295275">
                  <a:moveTo>
                    <a:pt x="493395" y="0"/>
                  </a:moveTo>
                  <a:lnTo>
                    <a:pt x="23813" y="0"/>
                  </a:lnTo>
                  <a:cubicBezTo>
                    <a:pt x="10478" y="0"/>
                    <a:pt x="0" y="10478"/>
                    <a:pt x="0" y="23813"/>
                  </a:cubicBezTo>
                  <a:lnTo>
                    <a:pt x="0" y="279083"/>
                  </a:lnTo>
                  <a:cubicBezTo>
                    <a:pt x="0" y="292418"/>
                    <a:pt x="10478" y="302895"/>
                    <a:pt x="23813" y="302895"/>
                  </a:cubicBezTo>
                  <a:lnTo>
                    <a:pt x="493395" y="302895"/>
                  </a:lnTo>
                  <a:cubicBezTo>
                    <a:pt x="506730" y="302895"/>
                    <a:pt x="517208" y="292418"/>
                    <a:pt x="517208" y="279083"/>
                  </a:cubicBezTo>
                  <a:lnTo>
                    <a:pt x="517208" y="24765"/>
                  </a:lnTo>
                  <a:cubicBezTo>
                    <a:pt x="517208" y="11430"/>
                    <a:pt x="506730" y="0"/>
                    <a:pt x="493395" y="0"/>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09" name="Freeform: Shape 108">
              <a:extLst>
                <a:ext uri="{FF2B5EF4-FFF2-40B4-BE49-F238E27FC236}">
                  <a16:creationId xmlns:a16="http://schemas.microsoft.com/office/drawing/2014/main" id="{B1D5A388-6BAD-4582-9571-82D8F45BD79E}"/>
                </a:ext>
              </a:extLst>
            </p:cNvPr>
            <p:cNvSpPr/>
            <p:nvPr/>
          </p:nvSpPr>
          <p:spPr>
            <a:xfrm>
              <a:off x="6169342" y="3522345"/>
              <a:ext cx="409575" cy="28575"/>
            </a:xfrm>
            <a:custGeom>
              <a:avLst/>
              <a:gdLst>
                <a:gd name="connsiteX0" fmla="*/ 401955 w 409575"/>
                <a:gd name="connsiteY0" fmla="*/ 0 h 28575"/>
                <a:gd name="connsiteX1" fmla="*/ 15240 w 409575"/>
                <a:gd name="connsiteY1" fmla="*/ 0 h 28575"/>
                <a:gd name="connsiteX2" fmla="*/ 0 w 409575"/>
                <a:gd name="connsiteY2" fmla="*/ 15240 h 28575"/>
                <a:gd name="connsiteX3" fmla="*/ 15240 w 409575"/>
                <a:gd name="connsiteY3" fmla="*/ 30480 h 28575"/>
                <a:gd name="connsiteX4" fmla="*/ 401955 w 409575"/>
                <a:gd name="connsiteY4" fmla="*/ 30480 h 28575"/>
                <a:gd name="connsiteX5" fmla="*/ 417195 w 409575"/>
                <a:gd name="connsiteY5" fmla="*/ 15240 h 28575"/>
                <a:gd name="connsiteX6" fmla="*/ 401955 w 409575"/>
                <a:gd name="connsiteY6" fmla="*/ 0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9575" h="28575">
                  <a:moveTo>
                    <a:pt x="401955" y="0"/>
                  </a:moveTo>
                  <a:lnTo>
                    <a:pt x="15240" y="0"/>
                  </a:lnTo>
                  <a:cubicBezTo>
                    <a:pt x="6667" y="0"/>
                    <a:pt x="0" y="6667"/>
                    <a:pt x="0" y="15240"/>
                  </a:cubicBezTo>
                  <a:cubicBezTo>
                    <a:pt x="0" y="23813"/>
                    <a:pt x="6667" y="30480"/>
                    <a:pt x="15240" y="30480"/>
                  </a:cubicBezTo>
                  <a:lnTo>
                    <a:pt x="401955" y="30480"/>
                  </a:lnTo>
                  <a:cubicBezTo>
                    <a:pt x="410527" y="30480"/>
                    <a:pt x="417195" y="23813"/>
                    <a:pt x="417195" y="15240"/>
                  </a:cubicBezTo>
                  <a:cubicBezTo>
                    <a:pt x="417195" y="6667"/>
                    <a:pt x="410527" y="0"/>
                    <a:pt x="401955" y="0"/>
                  </a:cubicBezTo>
                  <a:close/>
                </a:path>
              </a:pathLst>
            </a:custGeom>
            <a:solidFill>
              <a:srgbClr val="FFFFFF"/>
            </a:solidFill>
            <a:ln w="9525" cap="flat">
              <a:noFill/>
              <a:prstDash val="solid"/>
              <a:miter/>
            </a:ln>
          </p:spPr>
          <p:txBody>
            <a:bodyPr rtlCol="0" anchor="ctr"/>
            <a:lstStyle/>
            <a:p>
              <a:endParaRPr lang="en-US"/>
            </a:p>
          </p:txBody>
        </p:sp>
        <p:sp>
          <p:nvSpPr>
            <p:cNvPr id="110" name="Freeform: Shape 109">
              <a:extLst>
                <a:ext uri="{FF2B5EF4-FFF2-40B4-BE49-F238E27FC236}">
                  <a16:creationId xmlns:a16="http://schemas.microsoft.com/office/drawing/2014/main" id="{7BD97861-4987-4F08-A38E-E1F5B3A26DA9}"/>
                </a:ext>
              </a:extLst>
            </p:cNvPr>
            <p:cNvSpPr/>
            <p:nvPr/>
          </p:nvSpPr>
          <p:spPr>
            <a:xfrm>
              <a:off x="7230427"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1" name="Freeform: Shape 110">
              <a:extLst>
                <a:ext uri="{FF2B5EF4-FFF2-40B4-BE49-F238E27FC236}">
                  <a16:creationId xmlns:a16="http://schemas.microsoft.com/office/drawing/2014/main" id="{3937F0F4-AC42-4521-B257-9754267DA7A5}"/>
                </a:ext>
              </a:extLst>
            </p:cNvPr>
            <p:cNvSpPr/>
            <p:nvPr/>
          </p:nvSpPr>
          <p:spPr>
            <a:xfrm>
              <a:off x="7515225"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2" name="Freeform: Shape 111">
              <a:extLst>
                <a:ext uri="{FF2B5EF4-FFF2-40B4-BE49-F238E27FC236}">
                  <a16:creationId xmlns:a16="http://schemas.microsoft.com/office/drawing/2014/main" id="{8BE99E79-B718-49FB-8946-283301291291}"/>
                </a:ext>
              </a:extLst>
            </p:cNvPr>
            <p:cNvSpPr/>
            <p:nvPr/>
          </p:nvSpPr>
          <p:spPr>
            <a:xfrm>
              <a:off x="8298180"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3" name="Freeform: Shape 112">
              <a:extLst>
                <a:ext uri="{FF2B5EF4-FFF2-40B4-BE49-F238E27FC236}">
                  <a16:creationId xmlns:a16="http://schemas.microsoft.com/office/drawing/2014/main" id="{4A8E9E84-A325-4700-B8CB-4170404E5D86}"/>
                </a:ext>
              </a:extLst>
            </p:cNvPr>
            <p:cNvSpPr/>
            <p:nvPr/>
          </p:nvSpPr>
          <p:spPr>
            <a:xfrm>
              <a:off x="8583930"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4" name="Freeform: Shape 113">
              <a:extLst>
                <a:ext uri="{FF2B5EF4-FFF2-40B4-BE49-F238E27FC236}">
                  <a16:creationId xmlns:a16="http://schemas.microsoft.com/office/drawing/2014/main" id="{0B762DD5-DCAB-408F-9CB0-97B1434FD4F3}"/>
                </a:ext>
              </a:extLst>
            </p:cNvPr>
            <p:cNvSpPr/>
            <p:nvPr/>
          </p:nvSpPr>
          <p:spPr>
            <a:xfrm>
              <a:off x="5808345"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5" name="Freeform: Shape 114">
              <a:extLst>
                <a:ext uri="{FF2B5EF4-FFF2-40B4-BE49-F238E27FC236}">
                  <a16:creationId xmlns:a16="http://schemas.microsoft.com/office/drawing/2014/main" id="{B205495A-1000-4101-9F46-C52B54ADB680}"/>
                </a:ext>
              </a:extLst>
            </p:cNvPr>
            <p:cNvSpPr/>
            <p:nvPr/>
          </p:nvSpPr>
          <p:spPr>
            <a:xfrm>
              <a:off x="6093142"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6" name="Freeform: Shape 115">
              <a:extLst>
                <a:ext uri="{FF2B5EF4-FFF2-40B4-BE49-F238E27FC236}">
                  <a16:creationId xmlns:a16="http://schemas.microsoft.com/office/drawing/2014/main" id="{711181A1-3368-414D-9D6A-A0B7B191E2B2}"/>
                </a:ext>
              </a:extLst>
            </p:cNvPr>
            <p:cNvSpPr/>
            <p:nvPr/>
          </p:nvSpPr>
          <p:spPr>
            <a:xfrm>
              <a:off x="6549390"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7" name="Freeform: Shape 116">
              <a:extLst>
                <a:ext uri="{FF2B5EF4-FFF2-40B4-BE49-F238E27FC236}">
                  <a16:creationId xmlns:a16="http://schemas.microsoft.com/office/drawing/2014/main" id="{71DFA830-5633-4136-AFF7-9004A024BBD4}"/>
                </a:ext>
              </a:extLst>
            </p:cNvPr>
            <p:cNvSpPr/>
            <p:nvPr/>
          </p:nvSpPr>
          <p:spPr>
            <a:xfrm>
              <a:off x="6892290"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18" name="Freeform: Shape 117">
              <a:extLst>
                <a:ext uri="{FF2B5EF4-FFF2-40B4-BE49-F238E27FC236}">
                  <a16:creationId xmlns:a16="http://schemas.microsoft.com/office/drawing/2014/main" id="{7568E5C5-8986-4315-93B7-76EA85AF6077}"/>
                </a:ext>
              </a:extLst>
            </p:cNvPr>
            <p:cNvSpPr/>
            <p:nvPr/>
          </p:nvSpPr>
          <p:spPr>
            <a:xfrm>
              <a:off x="7171372" y="3551872"/>
              <a:ext cx="419100" cy="76200"/>
            </a:xfrm>
            <a:custGeom>
              <a:avLst/>
              <a:gdLst>
                <a:gd name="connsiteX0" fmla="*/ 0 w 419100"/>
                <a:gd name="connsiteY0" fmla="*/ 0 h 76200"/>
                <a:gd name="connsiteX1" fmla="*/ 427672 w 419100"/>
                <a:gd name="connsiteY1" fmla="*/ 0 h 76200"/>
                <a:gd name="connsiteX2" fmla="*/ 427672 w 419100"/>
                <a:gd name="connsiteY2" fmla="*/ 81915 h 76200"/>
                <a:gd name="connsiteX3" fmla="*/ 0 w 419100"/>
                <a:gd name="connsiteY3" fmla="*/ 81915 h 76200"/>
              </a:gdLst>
              <a:ahLst/>
              <a:cxnLst>
                <a:cxn ang="0">
                  <a:pos x="connsiteX0" y="connsiteY0"/>
                </a:cxn>
                <a:cxn ang="0">
                  <a:pos x="connsiteX1" y="connsiteY1"/>
                </a:cxn>
                <a:cxn ang="0">
                  <a:pos x="connsiteX2" y="connsiteY2"/>
                </a:cxn>
                <a:cxn ang="0">
                  <a:pos x="connsiteX3" y="connsiteY3"/>
                </a:cxn>
              </a:cxnLst>
              <a:rect l="l" t="t" r="r" b="b"/>
              <a:pathLst>
                <a:path w="419100" h="76200">
                  <a:moveTo>
                    <a:pt x="0" y="0"/>
                  </a:moveTo>
                  <a:lnTo>
                    <a:pt x="427672" y="0"/>
                  </a:lnTo>
                  <a:lnTo>
                    <a:pt x="427672" y="81915"/>
                  </a:lnTo>
                  <a:lnTo>
                    <a:pt x="0" y="8191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19" name="Freeform: Shape 118">
              <a:extLst>
                <a:ext uri="{FF2B5EF4-FFF2-40B4-BE49-F238E27FC236}">
                  <a16:creationId xmlns:a16="http://schemas.microsoft.com/office/drawing/2014/main" id="{9FCF7435-B7E1-4DAF-AF9C-A9ECE5DF3B3E}"/>
                </a:ext>
              </a:extLst>
            </p:cNvPr>
            <p:cNvSpPr/>
            <p:nvPr/>
          </p:nvSpPr>
          <p:spPr>
            <a:xfrm>
              <a:off x="7599045" y="3551872"/>
              <a:ext cx="1038225" cy="76200"/>
            </a:xfrm>
            <a:custGeom>
              <a:avLst/>
              <a:gdLst>
                <a:gd name="connsiteX0" fmla="*/ 0 w 1038225"/>
                <a:gd name="connsiteY0" fmla="*/ 0 h 76200"/>
                <a:gd name="connsiteX1" fmla="*/ 1043940 w 1038225"/>
                <a:gd name="connsiteY1" fmla="*/ 0 h 76200"/>
                <a:gd name="connsiteX2" fmla="*/ 1043940 w 1038225"/>
                <a:gd name="connsiteY2" fmla="*/ 81915 h 76200"/>
                <a:gd name="connsiteX3" fmla="*/ 0 w 1038225"/>
                <a:gd name="connsiteY3" fmla="*/ 81915 h 76200"/>
              </a:gdLst>
              <a:ahLst/>
              <a:cxnLst>
                <a:cxn ang="0">
                  <a:pos x="connsiteX0" y="connsiteY0"/>
                </a:cxn>
                <a:cxn ang="0">
                  <a:pos x="connsiteX1" y="connsiteY1"/>
                </a:cxn>
                <a:cxn ang="0">
                  <a:pos x="connsiteX2" y="connsiteY2"/>
                </a:cxn>
                <a:cxn ang="0">
                  <a:pos x="connsiteX3" y="connsiteY3"/>
                </a:cxn>
              </a:cxnLst>
              <a:rect l="l" t="t" r="r" b="b"/>
              <a:pathLst>
                <a:path w="1038225" h="76200">
                  <a:moveTo>
                    <a:pt x="0" y="0"/>
                  </a:moveTo>
                  <a:lnTo>
                    <a:pt x="1043940" y="0"/>
                  </a:lnTo>
                  <a:lnTo>
                    <a:pt x="1043940" y="81915"/>
                  </a:lnTo>
                  <a:lnTo>
                    <a:pt x="0" y="81915"/>
                  </a:lnTo>
                  <a:close/>
                </a:path>
              </a:pathLst>
            </a:custGeom>
            <a:solidFill>
              <a:srgbClr val="8EDEF1"/>
            </a:solidFill>
            <a:ln w="9525" cap="flat">
              <a:noFill/>
              <a:prstDash val="solid"/>
              <a:miter/>
            </a:ln>
          </p:spPr>
          <p:txBody>
            <a:bodyPr rtlCol="0" anchor="ctr"/>
            <a:lstStyle/>
            <a:p>
              <a:endParaRPr lang="en-US"/>
            </a:p>
          </p:txBody>
        </p:sp>
        <p:sp>
          <p:nvSpPr>
            <p:cNvPr id="120" name="Freeform: Shape 119">
              <a:extLst>
                <a:ext uri="{FF2B5EF4-FFF2-40B4-BE49-F238E27FC236}">
                  <a16:creationId xmlns:a16="http://schemas.microsoft.com/office/drawing/2014/main" id="{58CF9DC6-FEEF-4516-BA29-9BC563F78031}"/>
                </a:ext>
              </a:extLst>
            </p:cNvPr>
            <p:cNvSpPr/>
            <p:nvPr/>
          </p:nvSpPr>
          <p:spPr>
            <a:xfrm>
              <a:off x="5628322" y="3551872"/>
              <a:ext cx="390525" cy="76200"/>
            </a:xfrm>
            <a:custGeom>
              <a:avLst/>
              <a:gdLst>
                <a:gd name="connsiteX0" fmla="*/ 0 w 390525"/>
                <a:gd name="connsiteY0" fmla="*/ 0 h 76200"/>
                <a:gd name="connsiteX1" fmla="*/ 399097 w 390525"/>
                <a:gd name="connsiteY1" fmla="*/ 0 h 76200"/>
                <a:gd name="connsiteX2" fmla="*/ 399097 w 390525"/>
                <a:gd name="connsiteY2" fmla="*/ 81915 h 76200"/>
                <a:gd name="connsiteX3" fmla="*/ 0 w 390525"/>
                <a:gd name="connsiteY3" fmla="*/ 81915 h 76200"/>
              </a:gdLst>
              <a:ahLst/>
              <a:cxnLst>
                <a:cxn ang="0">
                  <a:pos x="connsiteX0" y="connsiteY0"/>
                </a:cxn>
                <a:cxn ang="0">
                  <a:pos x="connsiteX1" y="connsiteY1"/>
                </a:cxn>
                <a:cxn ang="0">
                  <a:pos x="connsiteX2" y="connsiteY2"/>
                </a:cxn>
                <a:cxn ang="0">
                  <a:pos x="connsiteX3" y="connsiteY3"/>
                </a:cxn>
              </a:cxnLst>
              <a:rect l="l" t="t" r="r" b="b"/>
              <a:pathLst>
                <a:path w="390525" h="76200">
                  <a:moveTo>
                    <a:pt x="0" y="0"/>
                  </a:moveTo>
                  <a:lnTo>
                    <a:pt x="399097" y="0"/>
                  </a:lnTo>
                  <a:lnTo>
                    <a:pt x="399097" y="81915"/>
                  </a:lnTo>
                  <a:lnTo>
                    <a:pt x="0" y="8191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21" name="Freeform: Shape 120">
              <a:extLst>
                <a:ext uri="{FF2B5EF4-FFF2-40B4-BE49-F238E27FC236}">
                  <a16:creationId xmlns:a16="http://schemas.microsoft.com/office/drawing/2014/main" id="{ABD4D80F-7BED-4B39-AF0A-AF24EF5DD4F5}"/>
                </a:ext>
              </a:extLst>
            </p:cNvPr>
            <p:cNvSpPr/>
            <p:nvPr/>
          </p:nvSpPr>
          <p:spPr>
            <a:xfrm>
              <a:off x="6027420" y="3551872"/>
              <a:ext cx="971550" cy="76200"/>
            </a:xfrm>
            <a:custGeom>
              <a:avLst/>
              <a:gdLst>
                <a:gd name="connsiteX0" fmla="*/ 0 w 971550"/>
                <a:gd name="connsiteY0" fmla="*/ 0 h 76200"/>
                <a:gd name="connsiteX1" fmla="*/ 974407 w 971550"/>
                <a:gd name="connsiteY1" fmla="*/ 0 h 76200"/>
                <a:gd name="connsiteX2" fmla="*/ 974407 w 971550"/>
                <a:gd name="connsiteY2" fmla="*/ 81915 h 76200"/>
                <a:gd name="connsiteX3" fmla="*/ 0 w 971550"/>
                <a:gd name="connsiteY3" fmla="*/ 81915 h 76200"/>
              </a:gdLst>
              <a:ahLst/>
              <a:cxnLst>
                <a:cxn ang="0">
                  <a:pos x="connsiteX0" y="connsiteY0"/>
                </a:cxn>
                <a:cxn ang="0">
                  <a:pos x="connsiteX1" y="connsiteY1"/>
                </a:cxn>
                <a:cxn ang="0">
                  <a:pos x="connsiteX2" y="connsiteY2"/>
                </a:cxn>
                <a:cxn ang="0">
                  <a:pos x="connsiteX3" y="connsiteY3"/>
                </a:cxn>
              </a:cxnLst>
              <a:rect l="l" t="t" r="r" b="b"/>
              <a:pathLst>
                <a:path w="971550" h="76200">
                  <a:moveTo>
                    <a:pt x="0" y="0"/>
                  </a:moveTo>
                  <a:lnTo>
                    <a:pt x="974407" y="0"/>
                  </a:lnTo>
                  <a:lnTo>
                    <a:pt x="974407" y="81915"/>
                  </a:lnTo>
                  <a:lnTo>
                    <a:pt x="0" y="81915"/>
                  </a:lnTo>
                  <a:close/>
                </a:path>
              </a:pathLst>
            </a:custGeom>
            <a:solidFill>
              <a:srgbClr val="8EDEF1"/>
            </a:solidFill>
            <a:ln w="9525" cap="flat">
              <a:noFill/>
              <a:prstDash val="solid"/>
              <a:miter/>
            </a:ln>
          </p:spPr>
          <p:txBody>
            <a:bodyPr rtlCol="0" anchor="ctr"/>
            <a:lstStyle/>
            <a:p>
              <a:endParaRPr lang="en-US"/>
            </a:p>
          </p:txBody>
        </p:sp>
        <p:sp>
          <p:nvSpPr>
            <p:cNvPr id="122" name="Freeform: Shape 121">
              <a:extLst>
                <a:ext uri="{FF2B5EF4-FFF2-40B4-BE49-F238E27FC236}">
                  <a16:creationId xmlns:a16="http://schemas.microsoft.com/office/drawing/2014/main" id="{607D4D80-EDA9-4AD2-BDE8-5442B45C3A30}"/>
                </a:ext>
              </a:extLst>
            </p:cNvPr>
            <p:cNvSpPr/>
            <p:nvPr/>
          </p:nvSpPr>
          <p:spPr>
            <a:xfrm>
              <a:off x="8375332" y="3152775"/>
              <a:ext cx="171450" cy="390525"/>
            </a:xfrm>
            <a:custGeom>
              <a:avLst/>
              <a:gdLst>
                <a:gd name="connsiteX0" fmla="*/ 0 w 171450"/>
                <a:gd name="connsiteY0" fmla="*/ 0 h 390525"/>
                <a:gd name="connsiteX1" fmla="*/ 175260 w 171450"/>
                <a:gd name="connsiteY1" fmla="*/ 0 h 390525"/>
                <a:gd name="connsiteX2" fmla="*/ 175260 w 171450"/>
                <a:gd name="connsiteY2" fmla="*/ 394335 h 390525"/>
                <a:gd name="connsiteX3" fmla="*/ 0 w 171450"/>
                <a:gd name="connsiteY3" fmla="*/ 394335 h 390525"/>
              </a:gdLst>
              <a:ahLst/>
              <a:cxnLst>
                <a:cxn ang="0">
                  <a:pos x="connsiteX0" y="connsiteY0"/>
                </a:cxn>
                <a:cxn ang="0">
                  <a:pos x="connsiteX1" y="connsiteY1"/>
                </a:cxn>
                <a:cxn ang="0">
                  <a:pos x="connsiteX2" y="connsiteY2"/>
                </a:cxn>
                <a:cxn ang="0">
                  <a:pos x="connsiteX3" y="connsiteY3"/>
                </a:cxn>
              </a:cxnLst>
              <a:rect l="l" t="t" r="r" b="b"/>
              <a:pathLst>
                <a:path w="171450" h="390525">
                  <a:moveTo>
                    <a:pt x="0" y="0"/>
                  </a:moveTo>
                  <a:lnTo>
                    <a:pt x="175260" y="0"/>
                  </a:lnTo>
                  <a:lnTo>
                    <a:pt x="175260" y="394335"/>
                  </a:lnTo>
                  <a:lnTo>
                    <a:pt x="0" y="39433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23" name="Freeform: Shape 122">
              <a:extLst>
                <a:ext uri="{FF2B5EF4-FFF2-40B4-BE49-F238E27FC236}">
                  <a16:creationId xmlns:a16="http://schemas.microsoft.com/office/drawing/2014/main" id="{C5AABA23-FA55-48F3-B5B9-9806797CA980}"/>
                </a:ext>
              </a:extLst>
            </p:cNvPr>
            <p:cNvSpPr/>
            <p:nvPr/>
          </p:nvSpPr>
          <p:spPr>
            <a:xfrm>
              <a:off x="8391525" y="3188017"/>
              <a:ext cx="142875" cy="57150"/>
            </a:xfrm>
            <a:custGeom>
              <a:avLst/>
              <a:gdLst>
                <a:gd name="connsiteX0" fmla="*/ 0 w 142875"/>
                <a:gd name="connsiteY0" fmla="*/ 0 h 57150"/>
                <a:gd name="connsiteX1" fmla="*/ 143827 w 142875"/>
                <a:gd name="connsiteY1" fmla="*/ 0 h 57150"/>
                <a:gd name="connsiteX2" fmla="*/ 143827 w 142875"/>
                <a:gd name="connsiteY2" fmla="*/ 60008 h 57150"/>
                <a:gd name="connsiteX3" fmla="*/ 0 w 142875"/>
                <a:gd name="connsiteY3" fmla="*/ 60008 h 57150"/>
              </a:gdLst>
              <a:ahLst/>
              <a:cxnLst>
                <a:cxn ang="0">
                  <a:pos x="connsiteX0" y="connsiteY0"/>
                </a:cxn>
                <a:cxn ang="0">
                  <a:pos x="connsiteX1" y="connsiteY1"/>
                </a:cxn>
                <a:cxn ang="0">
                  <a:pos x="connsiteX2" y="connsiteY2"/>
                </a:cxn>
                <a:cxn ang="0">
                  <a:pos x="connsiteX3" y="connsiteY3"/>
                </a:cxn>
              </a:cxnLst>
              <a:rect l="l" t="t" r="r" b="b"/>
              <a:pathLst>
                <a:path w="142875" h="57150">
                  <a:moveTo>
                    <a:pt x="0" y="0"/>
                  </a:moveTo>
                  <a:lnTo>
                    <a:pt x="143827" y="0"/>
                  </a:lnTo>
                  <a:lnTo>
                    <a:pt x="143827" y="60008"/>
                  </a:lnTo>
                  <a:lnTo>
                    <a:pt x="0" y="60008"/>
                  </a:lnTo>
                  <a:close/>
                </a:path>
              </a:pathLst>
            </a:custGeom>
            <a:solidFill>
              <a:srgbClr val="3441BE"/>
            </a:solidFill>
            <a:ln w="9525" cap="flat">
              <a:noFill/>
              <a:prstDash val="solid"/>
              <a:miter/>
            </a:ln>
          </p:spPr>
          <p:txBody>
            <a:bodyPr rtlCol="0" anchor="ctr"/>
            <a:lstStyle/>
            <a:p>
              <a:endParaRPr lang="en-US"/>
            </a:p>
          </p:txBody>
        </p:sp>
        <p:sp>
          <p:nvSpPr>
            <p:cNvPr id="124" name="Freeform: Shape 123">
              <a:extLst>
                <a:ext uri="{FF2B5EF4-FFF2-40B4-BE49-F238E27FC236}">
                  <a16:creationId xmlns:a16="http://schemas.microsoft.com/office/drawing/2014/main" id="{66EE0DCE-D32D-4043-8249-02DB455BB65C}"/>
                </a:ext>
              </a:extLst>
            </p:cNvPr>
            <p:cNvSpPr/>
            <p:nvPr/>
          </p:nvSpPr>
          <p:spPr>
            <a:xfrm>
              <a:off x="8391525" y="3263265"/>
              <a:ext cx="142875" cy="28575"/>
            </a:xfrm>
            <a:custGeom>
              <a:avLst/>
              <a:gdLst>
                <a:gd name="connsiteX0" fmla="*/ 0 w 142875"/>
                <a:gd name="connsiteY0" fmla="*/ 0 h 28575"/>
                <a:gd name="connsiteX1" fmla="*/ 143827 w 142875"/>
                <a:gd name="connsiteY1" fmla="*/ 0 h 28575"/>
                <a:gd name="connsiteX2" fmla="*/ 143827 w 142875"/>
                <a:gd name="connsiteY2" fmla="*/ 35242 h 28575"/>
                <a:gd name="connsiteX3" fmla="*/ 0 w 142875"/>
                <a:gd name="connsiteY3" fmla="*/ 35242 h 28575"/>
              </a:gdLst>
              <a:ahLst/>
              <a:cxnLst>
                <a:cxn ang="0">
                  <a:pos x="connsiteX0" y="connsiteY0"/>
                </a:cxn>
                <a:cxn ang="0">
                  <a:pos x="connsiteX1" y="connsiteY1"/>
                </a:cxn>
                <a:cxn ang="0">
                  <a:pos x="connsiteX2" y="connsiteY2"/>
                </a:cxn>
                <a:cxn ang="0">
                  <a:pos x="connsiteX3" y="connsiteY3"/>
                </a:cxn>
              </a:cxnLst>
              <a:rect l="l" t="t" r="r" b="b"/>
              <a:pathLst>
                <a:path w="142875" h="28575">
                  <a:moveTo>
                    <a:pt x="0" y="0"/>
                  </a:moveTo>
                  <a:lnTo>
                    <a:pt x="143827" y="0"/>
                  </a:lnTo>
                  <a:lnTo>
                    <a:pt x="143827" y="35242"/>
                  </a:lnTo>
                  <a:lnTo>
                    <a:pt x="0" y="35242"/>
                  </a:lnTo>
                  <a:close/>
                </a:path>
              </a:pathLst>
            </a:custGeom>
            <a:solidFill>
              <a:srgbClr val="3441BE"/>
            </a:solidFill>
            <a:ln w="9525" cap="flat">
              <a:noFill/>
              <a:prstDash val="solid"/>
              <a:miter/>
            </a:ln>
          </p:spPr>
          <p:txBody>
            <a:bodyPr rtlCol="0" anchor="ctr"/>
            <a:lstStyle/>
            <a:p>
              <a:endParaRPr lang="en-US"/>
            </a:p>
          </p:txBody>
        </p:sp>
        <p:sp>
          <p:nvSpPr>
            <p:cNvPr id="125" name="Freeform: Shape 124">
              <a:extLst>
                <a:ext uri="{FF2B5EF4-FFF2-40B4-BE49-F238E27FC236}">
                  <a16:creationId xmlns:a16="http://schemas.microsoft.com/office/drawing/2014/main" id="{CA3D6DE3-8D62-4E76-9B5B-4D2D2DCC134A}"/>
                </a:ext>
              </a:extLst>
            </p:cNvPr>
            <p:cNvSpPr/>
            <p:nvPr/>
          </p:nvSpPr>
          <p:spPr>
            <a:xfrm>
              <a:off x="8105775" y="3152775"/>
              <a:ext cx="266700" cy="390525"/>
            </a:xfrm>
            <a:custGeom>
              <a:avLst/>
              <a:gdLst>
                <a:gd name="connsiteX0" fmla="*/ 0 w 266700"/>
                <a:gd name="connsiteY0" fmla="*/ 0 h 390525"/>
                <a:gd name="connsiteX1" fmla="*/ 269557 w 266700"/>
                <a:gd name="connsiteY1" fmla="*/ 0 h 390525"/>
                <a:gd name="connsiteX2" fmla="*/ 269557 w 266700"/>
                <a:gd name="connsiteY2" fmla="*/ 394335 h 390525"/>
                <a:gd name="connsiteX3" fmla="*/ 0 w 266700"/>
                <a:gd name="connsiteY3" fmla="*/ 394335 h 390525"/>
              </a:gdLst>
              <a:ahLst/>
              <a:cxnLst>
                <a:cxn ang="0">
                  <a:pos x="connsiteX0" y="connsiteY0"/>
                </a:cxn>
                <a:cxn ang="0">
                  <a:pos x="connsiteX1" y="connsiteY1"/>
                </a:cxn>
                <a:cxn ang="0">
                  <a:pos x="connsiteX2" y="connsiteY2"/>
                </a:cxn>
                <a:cxn ang="0">
                  <a:pos x="connsiteX3" y="connsiteY3"/>
                </a:cxn>
              </a:cxnLst>
              <a:rect l="l" t="t" r="r" b="b"/>
              <a:pathLst>
                <a:path w="266700" h="390525">
                  <a:moveTo>
                    <a:pt x="0" y="0"/>
                  </a:moveTo>
                  <a:lnTo>
                    <a:pt x="269557" y="0"/>
                  </a:lnTo>
                  <a:lnTo>
                    <a:pt x="269557" y="394335"/>
                  </a:lnTo>
                  <a:lnTo>
                    <a:pt x="0" y="394335"/>
                  </a:lnTo>
                  <a:close/>
                </a:path>
              </a:pathLst>
            </a:custGeom>
            <a:solidFill>
              <a:srgbClr val="8EDEF1"/>
            </a:solidFill>
            <a:ln w="9525" cap="flat">
              <a:noFill/>
              <a:prstDash val="solid"/>
              <a:miter/>
            </a:ln>
          </p:spPr>
          <p:txBody>
            <a:bodyPr rtlCol="0" anchor="ctr"/>
            <a:lstStyle/>
            <a:p>
              <a:endParaRPr lang="en-US"/>
            </a:p>
          </p:txBody>
        </p:sp>
        <p:sp>
          <p:nvSpPr>
            <p:cNvPr id="126" name="Freeform: Shape 125">
              <a:extLst>
                <a:ext uri="{FF2B5EF4-FFF2-40B4-BE49-F238E27FC236}">
                  <a16:creationId xmlns:a16="http://schemas.microsoft.com/office/drawing/2014/main" id="{0EEB6669-D397-4DAB-8905-2D59A79F14B9}"/>
                </a:ext>
              </a:extLst>
            </p:cNvPr>
            <p:cNvSpPr/>
            <p:nvPr/>
          </p:nvSpPr>
          <p:spPr>
            <a:xfrm>
              <a:off x="8427719" y="3411854"/>
              <a:ext cx="66675" cy="66675"/>
            </a:xfrm>
            <a:custGeom>
              <a:avLst/>
              <a:gdLst>
                <a:gd name="connsiteX0" fmla="*/ 35243 w 66675"/>
                <a:gd name="connsiteY0" fmla="*/ 0 h 66675"/>
                <a:gd name="connsiteX1" fmla="*/ 0 w 66675"/>
                <a:gd name="connsiteY1" fmla="*/ 35243 h 66675"/>
                <a:gd name="connsiteX2" fmla="*/ 35243 w 66675"/>
                <a:gd name="connsiteY2" fmla="*/ 70485 h 66675"/>
                <a:gd name="connsiteX3" fmla="*/ 70485 w 66675"/>
                <a:gd name="connsiteY3" fmla="*/ 35243 h 66675"/>
                <a:gd name="connsiteX4" fmla="*/ 35243 w 6667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675" h="66675">
                  <a:moveTo>
                    <a:pt x="35243" y="0"/>
                  </a:moveTo>
                  <a:cubicBezTo>
                    <a:pt x="16193" y="0"/>
                    <a:pt x="0" y="16193"/>
                    <a:pt x="0" y="35243"/>
                  </a:cubicBezTo>
                  <a:cubicBezTo>
                    <a:pt x="0" y="54293"/>
                    <a:pt x="16193" y="70485"/>
                    <a:pt x="35243" y="70485"/>
                  </a:cubicBezTo>
                  <a:cubicBezTo>
                    <a:pt x="54293" y="70485"/>
                    <a:pt x="70485" y="54293"/>
                    <a:pt x="70485" y="35243"/>
                  </a:cubicBezTo>
                  <a:cubicBezTo>
                    <a:pt x="70485" y="15240"/>
                    <a:pt x="54293" y="0"/>
                    <a:pt x="35243" y="0"/>
                  </a:cubicBezTo>
                  <a:close/>
                </a:path>
              </a:pathLst>
            </a:custGeom>
            <a:solidFill>
              <a:srgbClr val="8EDEF1"/>
            </a:solidFill>
            <a:ln w="9525" cap="flat">
              <a:noFill/>
              <a:prstDash val="solid"/>
              <a:miter/>
            </a:ln>
          </p:spPr>
          <p:txBody>
            <a:bodyPr rtlCol="0" anchor="ctr"/>
            <a:lstStyle/>
            <a:p>
              <a:endParaRPr lang="en-US"/>
            </a:p>
          </p:txBody>
        </p:sp>
        <p:sp>
          <p:nvSpPr>
            <p:cNvPr id="127" name="Freeform: Shape 126">
              <a:extLst>
                <a:ext uri="{FF2B5EF4-FFF2-40B4-BE49-F238E27FC236}">
                  <a16:creationId xmlns:a16="http://schemas.microsoft.com/office/drawing/2014/main" id="{9B7EE031-BCEC-4F78-AD70-D59FF51524AC}"/>
                </a:ext>
              </a:extLst>
            </p:cNvPr>
            <p:cNvSpPr/>
            <p:nvPr/>
          </p:nvSpPr>
          <p:spPr>
            <a:xfrm>
              <a:off x="7824735" y="3514206"/>
              <a:ext cx="28575" cy="9525"/>
            </a:xfrm>
            <a:custGeom>
              <a:avLst/>
              <a:gdLst>
                <a:gd name="connsiteX0" fmla="*/ 52 w 28575"/>
                <a:gd name="connsiteY0" fmla="*/ 3376 h 9525"/>
                <a:gd name="connsiteX1" fmla="*/ 15292 w 28575"/>
                <a:gd name="connsiteY1" fmla="*/ 15759 h 9525"/>
                <a:gd name="connsiteX2" fmla="*/ 31484 w 28575"/>
                <a:gd name="connsiteY2" fmla="*/ 8139 h 9525"/>
                <a:gd name="connsiteX3" fmla="*/ 9577 w 28575"/>
                <a:gd name="connsiteY3" fmla="*/ 2424 h 9525"/>
                <a:gd name="connsiteX4" fmla="*/ 52 w 28575"/>
                <a:gd name="connsiteY4" fmla="*/ 3376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9525">
                  <a:moveTo>
                    <a:pt x="52" y="3376"/>
                  </a:moveTo>
                  <a:cubicBezTo>
                    <a:pt x="-900" y="7186"/>
                    <a:pt x="11482" y="15759"/>
                    <a:pt x="15292" y="15759"/>
                  </a:cubicBezTo>
                  <a:cubicBezTo>
                    <a:pt x="23865" y="13854"/>
                    <a:pt x="22912" y="9091"/>
                    <a:pt x="31484" y="8139"/>
                  </a:cubicBezTo>
                  <a:cubicBezTo>
                    <a:pt x="23865" y="7186"/>
                    <a:pt x="16245" y="5281"/>
                    <a:pt x="9577" y="2424"/>
                  </a:cubicBezTo>
                  <a:cubicBezTo>
                    <a:pt x="4815" y="519"/>
                    <a:pt x="1005" y="-2339"/>
                    <a:pt x="52" y="3376"/>
                  </a:cubicBezTo>
                  <a:close/>
                </a:path>
              </a:pathLst>
            </a:custGeom>
            <a:solidFill>
              <a:srgbClr val="F7BED1"/>
            </a:solidFill>
            <a:ln w="9525" cap="flat">
              <a:noFill/>
              <a:prstDash val="solid"/>
              <a:miter/>
            </a:ln>
          </p:spPr>
          <p:txBody>
            <a:bodyPr rtlCol="0" anchor="ctr"/>
            <a:lstStyle/>
            <a:p>
              <a:endParaRPr lang="en-US"/>
            </a:p>
          </p:txBody>
        </p:sp>
        <p:sp>
          <p:nvSpPr>
            <p:cNvPr id="128" name="Freeform: Shape 127">
              <a:extLst>
                <a:ext uri="{FF2B5EF4-FFF2-40B4-BE49-F238E27FC236}">
                  <a16:creationId xmlns:a16="http://schemas.microsoft.com/office/drawing/2014/main" id="{90485029-16A3-4A60-A78C-D49EB345FFED}"/>
                </a:ext>
              </a:extLst>
            </p:cNvPr>
            <p:cNvSpPr/>
            <p:nvPr/>
          </p:nvSpPr>
          <p:spPr>
            <a:xfrm>
              <a:off x="7775257" y="3522345"/>
              <a:ext cx="95250" cy="47625"/>
            </a:xfrm>
            <a:custGeom>
              <a:avLst/>
              <a:gdLst>
                <a:gd name="connsiteX0" fmla="*/ 60960 w 95250"/>
                <a:gd name="connsiteY0" fmla="*/ 3810 h 47625"/>
                <a:gd name="connsiteX1" fmla="*/ 25718 w 95250"/>
                <a:gd name="connsiteY1" fmla="*/ 14288 h 47625"/>
                <a:gd name="connsiteX2" fmla="*/ 5715 w 95250"/>
                <a:gd name="connsiteY2" fmla="*/ 21907 h 47625"/>
                <a:gd name="connsiteX3" fmla="*/ 0 w 95250"/>
                <a:gd name="connsiteY3" fmla="*/ 32385 h 47625"/>
                <a:gd name="connsiteX4" fmla="*/ 4763 w 95250"/>
                <a:gd name="connsiteY4" fmla="*/ 38100 h 47625"/>
                <a:gd name="connsiteX5" fmla="*/ 16193 w 95250"/>
                <a:gd name="connsiteY5" fmla="*/ 43815 h 47625"/>
                <a:gd name="connsiteX6" fmla="*/ 38100 w 95250"/>
                <a:gd name="connsiteY6" fmla="*/ 46672 h 47625"/>
                <a:gd name="connsiteX7" fmla="*/ 100965 w 95250"/>
                <a:gd name="connsiteY7" fmla="*/ 36195 h 47625"/>
                <a:gd name="connsiteX8" fmla="*/ 86678 w 95250"/>
                <a:gd name="connsiteY8" fmla="*/ 0 h 47625"/>
                <a:gd name="connsiteX9" fmla="*/ 60960 w 95250"/>
                <a:gd name="connsiteY9" fmla="*/ 3810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250" h="47625">
                  <a:moveTo>
                    <a:pt x="60960" y="3810"/>
                  </a:moveTo>
                  <a:cubicBezTo>
                    <a:pt x="50483" y="5715"/>
                    <a:pt x="27623" y="13335"/>
                    <a:pt x="25718" y="14288"/>
                  </a:cubicBezTo>
                  <a:cubicBezTo>
                    <a:pt x="20955" y="16192"/>
                    <a:pt x="9525" y="19050"/>
                    <a:pt x="5715" y="21907"/>
                  </a:cubicBezTo>
                  <a:cubicBezTo>
                    <a:pt x="3810" y="23813"/>
                    <a:pt x="0" y="29527"/>
                    <a:pt x="0" y="32385"/>
                  </a:cubicBezTo>
                  <a:cubicBezTo>
                    <a:pt x="0" y="36195"/>
                    <a:pt x="4763" y="38100"/>
                    <a:pt x="4763" y="38100"/>
                  </a:cubicBezTo>
                  <a:cubicBezTo>
                    <a:pt x="3810" y="42863"/>
                    <a:pt x="17145" y="42863"/>
                    <a:pt x="16193" y="43815"/>
                  </a:cubicBezTo>
                  <a:cubicBezTo>
                    <a:pt x="14288" y="48577"/>
                    <a:pt x="20003" y="53340"/>
                    <a:pt x="38100" y="46672"/>
                  </a:cubicBezTo>
                  <a:cubicBezTo>
                    <a:pt x="39053" y="46672"/>
                    <a:pt x="85725" y="39052"/>
                    <a:pt x="100965" y="36195"/>
                  </a:cubicBezTo>
                  <a:cubicBezTo>
                    <a:pt x="100013" y="26670"/>
                    <a:pt x="87630" y="0"/>
                    <a:pt x="86678" y="0"/>
                  </a:cubicBezTo>
                  <a:cubicBezTo>
                    <a:pt x="78105" y="0"/>
                    <a:pt x="69533" y="1905"/>
                    <a:pt x="60960" y="3810"/>
                  </a:cubicBezTo>
                  <a:close/>
                </a:path>
              </a:pathLst>
            </a:custGeom>
            <a:solidFill>
              <a:srgbClr val="F7BED1"/>
            </a:solidFill>
            <a:ln w="9525" cap="flat">
              <a:noFill/>
              <a:prstDash val="solid"/>
              <a:miter/>
            </a:ln>
          </p:spPr>
          <p:txBody>
            <a:bodyPr rtlCol="0" anchor="ctr"/>
            <a:lstStyle/>
            <a:p>
              <a:endParaRPr lang="en-US"/>
            </a:p>
          </p:txBody>
        </p:sp>
        <p:sp>
          <p:nvSpPr>
            <p:cNvPr id="129" name="Freeform: Shape 128">
              <a:extLst>
                <a:ext uri="{FF2B5EF4-FFF2-40B4-BE49-F238E27FC236}">
                  <a16:creationId xmlns:a16="http://schemas.microsoft.com/office/drawing/2014/main" id="{61FA3DEF-2A64-4FB2-A37A-B4F537E25C7D}"/>
                </a:ext>
              </a:extLst>
            </p:cNvPr>
            <p:cNvSpPr/>
            <p:nvPr/>
          </p:nvSpPr>
          <p:spPr>
            <a:xfrm>
              <a:off x="7860030" y="3415664"/>
              <a:ext cx="276225" cy="142875"/>
            </a:xfrm>
            <a:custGeom>
              <a:avLst/>
              <a:gdLst>
                <a:gd name="connsiteX0" fmla="*/ 248602 w 276225"/>
                <a:gd name="connsiteY0" fmla="*/ 0 h 142875"/>
                <a:gd name="connsiteX1" fmla="*/ 240030 w 276225"/>
                <a:gd name="connsiteY1" fmla="*/ 952 h 142875"/>
                <a:gd name="connsiteX2" fmla="*/ 0 w 276225"/>
                <a:gd name="connsiteY2" fmla="*/ 106680 h 142875"/>
                <a:gd name="connsiteX3" fmla="*/ 10477 w 276225"/>
                <a:gd name="connsiteY3" fmla="*/ 143827 h 142875"/>
                <a:gd name="connsiteX4" fmla="*/ 280035 w 276225"/>
                <a:gd name="connsiteY4" fmla="*/ 38100 h 142875"/>
                <a:gd name="connsiteX5" fmla="*/ 248602 w 276225"/>
                <a:gd name="connsiteY5" fmla="*/ 0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225" h="142875">
                  <a:moveTo>
                    <a:pt x="248602" y="0"/>
                  </a:moveTo>
                  <a:cubicBezTo>
                    <a:pt x="245745" y="0"/>
                    <a:pt x="241935" y="952"/>
                    <a:pt x="240030" y="952"/>
                  </a:cubicBezTo>
                  <a:cubicBezTo>
                    <a:pt x="197167" y="15240"/>
                    <a:pt x="46672" y="98108"/>
                    <a:pt x="0" y="106680"/>
                  </a:cubicBezTo>
                  <a:cubicBezTo>
                    <a:pt x="5715" y="120968"/>
                    <a:pt x="9525" y="133350"/>
                    <a:pt x="10477" y="143827"/>
                  </a:cubicBezTo>
                  <a:cubicBezTo>
                    <a:pt x="87630" y="128588"/>
                    <a:pt x="277177" y="69533"/>
                    <a:pt x="280035" y="38100"/>
                  </a:cubicBezTo>
                  <a:cubicBezTo>
                    <a:pt x="282892" y="8573"/>
                    <a:pt x="262890" y="0"/>
                    <a:pt x="248602" y="0"/>
                  </a:cubicBezTo>
                  <a:close/>
                </a:path>
              </a:pathLst>
            </a:custGeom>
            <a:solidFill>
              <a:srgbClr val="F7BED1"/>
            </a:solidFill>
            <a:ln w="9525" cap="flat">
              <a:noFill/>
              <a:prstDash val="solid"/>
              <a:miter/>
            </a:ln>
          </p:spPr>
          <p:txBody>
            <a:bodyPr rtlCol="0" anchor="ctr"/>
            <a:lstStyle/>
            <a:p>
              <a:endParaRPr lang="en-US"/>
            </a:p>
          </p:txBody>
        </p:sp>
        <p:sp>
          <p:nvSpPr>
            <p:cNvPr id="130" name="Freeform: Shape 129">
              <a:extLst>
                <a:ext uri="{FF2B5EF4-FFF2-40B4-BE49-F238E27FC236}">
                  <a16:creationId xmlns:a16="http://schemas.microsoft.com/office/drawing/2014/main" id="{F14FE11A-4A4F-463E-BAD5-0B9E51DE0DAD}"/>
                </a:ext>
              </a:extLst>
            </p:cNvPr>
            <p:cNvSpPr/>
            <p:nvPr/>
          </p:nvSpPr>
          <p:spPr>
            <a:xfrm>
              <a:off x="8076437" y="3191223"/>
              <a:ext cx="209550" cy="276225"/>
            </a:xfrm>
            <a:custGeom>
              <a:avLst/>
              <a:gdLst>
                <a:gd name="connsiteX0" fmla="*/ 125540 w 209550"/>
                <a:gd name="connsiteY0" fmla="*/ 604 h 276225"/>
                <a:gd name="connsiteX1" fmla="*/ 15050 w 209550"/>
                <a:gd name="connsiteY1" fmla="*/ 216821 h 276225"/>
                <a:gd name="connsiteX2" fmla="*/ 55055 w 209550"/>
                <a:gd name="connsiteY2" fmla="*/ 274924 h 276225"/>
                <a:gd name="connsiteX3" fmla="*/ 211265 w 209550"/>
                <a:gd name="connsiteY3" fmla="*/ 57754 h 276225"/>
                <a:gd name="connsiteX4" fmla="*/ 125540 w 209550"/>
                <a:gd name="connsiteY4" fmla="*/ 604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550" h="276225">
                  <a:moveTo>
                    <a:pt x="125540" y="604"/>
                  </a:moveTo>
                  <a:cubicBezTo>
                    <a:pt x="100775" y="33941"/>
                    <a:pt x="50292" y="160624"/>
                    <a:pt x="15050" y="216821"/>
                  </a:cubicBezTo>
                  <a:cubicBezTo>
                    <a:pt x="-28765" y="285401"/>
                    <a:pt x="35052" y="291116"/>
                    <a:pt x="55055" y="274924"/>
                  </a:cubicBezTo>
                  <a:cubicBezTo>
                    <a:pt x="107442" y="231109"/>
                    <a:pt x="230315" y="87281"/>
                    <a:pt x="211265" y="57754"/>
                  </a:cubicBezTo>
                  <a:cubicBezTo>
                    <a:pt x="201740" y="44419"/>
                    <a:pt x="129350" y="-6064"/>
                    <a:pt x="125540" y="604"/>
                  </a:cubicBezTo>
                  <a:close/>
                </a:path>
              </a:pathLst>
            </a:custGeom>
            <a:solidFill>
              <a:srgbClr val="F7BED1"/>
            </a:solidFill>
            <a:ln w="9525" cap="flat">
              <a:noFill/>
              <a:prstDash val="solid"/>
              <a:miter/>
            </a:ln>
          </p:spPr>
          <p:txBody>
            <a:bodyPr rtlCol="0" anchor="ctr"/>
            <a:lstStyle/>
            <a:p>
              <a:endParaRPr lang="en-US"/>
            </a:p>
          </p:txBody>
        </p:sp>
        <p:sp>
          <p:nvSpPr>
            <p:cNvPr id="131" name="Freeform: Shape 130">
              <a:extLst>
                <a:ext uri="{FF2B5EF4-FFF2-40B4-BE49-F238E27FC236}">
                  <a16:creationId xmlns:a16="http://schemas.microsoft.com/office/drawing/2014/main" id="{6B6CFFEF-5256-47AE-B325-7E94ED7EBE67}"/>
                </a:ext>
              </a:extLst>
            </p:cNvPr>
            <p:cNvSpPr/>
            <p:nvPr/>
          </p:nvSpPr>
          <p:spPr>
            <a:xfrm>
              <a:off x="7857172" y="3167407"/>
              <a:ext cx="428625" cy="400050"/>
            </a:xfrm>
            <a:custGeom>
              <a:avLst/>
              <a:gdLst>
                <a:gd name="connsiteX0" fmla="*/ 336233 w 428625"/>
                <a:gd name="connsiteY0" fmla="*/ 608 h 400050"/>
                <a:gd name="connsiteX1" fmla="*/ 283845 w 428625"/>
                <a:gd name="connsiteY1" fmla="*/ 120623 h 400050"/>
                <a:gd name="connsiteX2" fmla="*/ 224790 w 428625"/>
                <a:gd name="connsiteY2" fmla="*/ 235875 h 400050"/>
                <a:gd name="connsiteX3" fmla="*/ 217170 w 428625"/>
                <a:gd name="connsiteY3" fmla="*/ 250163 h 400050"/>
                <a:gd name="connsiteX4" fmla="*/ 150495 w 428625"/>
                <a:gd name="connsiteY4" fmla="*/ 281595 h 400050"/>
                <a:gd name="connsiteX5" fmla="*/ 0 w 428625"/>
                <a:gd name="connsiteY5" fmla="*/ 346365 h 400050"/>
                <a:gd name="connsiteX6" fmla="*/ 14288 w 428625"/>
                <a:gd name="connsiteY6" fmla="*/ 401610 h 400050"/>
                <a:gd name="connsiteX7" fmla="*/ 279083 w 428625"/>
                <a:gd name="connsiteY7" fmla="*/ 306360 h 400050"/>
                <a:gd name="connsiteX8" fmla="*/ 431483 w 428625"/>
                <a:gd name="connsiteY8" fmla="*/ 87285 h 400050"/>
                <a:gd name="connsiteX9" fmla="*/ 336233 w 428625"/>
                <a:gd name="connsiteY9" fmla="*/ 608 h 400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8625" h="400050">
                  <a:moveTo>
                    <a:pt x="336233" y="608"/>
                  </a:moveTo>
                  <a:cubicBezTo>
                    <a:pt x="320040" y="40613"/>
                    <a:pt x="304800" y="76808"/>
                    <a:pt x="283845" y="120623"/>
                  </a:cubicBezTo>
                  <a:cubicBezTo>
                    <a:pt x="263843" y="163485"/>
                    <a:pt x="242888" y="208253"/>
                    <a:pt x="224790" y="235875"/>
                  </a:cubicBezTo>
                  <a:cubicBezTo>
                    <a:pt x="221933" y="240638"/>
                    <a:pt x="219075" y="245400"/>
                    <a:pt x="217170" y="250163"/>
                  </a:cubicBezTo>
                  <a:cubicBezTo>
                    <a:pt x="199072" y="257783"/>
                    <a:pt x="175260" y="269213"/>
                    <a:pt x="150495" y="281595"/>
                  </a:cubicBezTo>
                  <a:cubicBezTo>
                    <a:pt x="95250" y="308265"/>
                    <a:pt x="27622" y="341603"/>
                    <a:pt x="0" y="346365"/>
                  </a:cubicBezTo>
                  <a:lnTo>
                    <a:pt x="14288" y="401610"/>
                  </a:lnTo>
                  <a:cubicBezTo>
                    <a:pt x="82868" y="388275"/>
                    <a:pt x="239078" y="340650"/>
                    <a:pt x="279083" y="306360"/>
                  </a:cubicBezTo>
                  <a:cubicBezTo>
                    <a:pt x="321945" y="271118"/>
                    <a:pt x="444818" y="133958"/>
                    <a:pt x="431483" y="87285"/>
                  </a:cubicBezTo>
                  <a:cubicBezTo>
                    <a:pt x="411480" y="9180"/>
                    <a:pt x="338138" y="-3202"/>
                    <a:pt x="336233" y="608"/>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32" name="Freeform: Shape 131">
              <a:extLst>
                <a:ext uri="{FF2B5EF4-FFF2-40B4-BE49-F238E27FC236}">
                  <a16:creationId xmlns:a16="http://schemas.microsoft.com/office/drawing/2014/main" id="{F4E882BB-27E5-462F-800E-1E9EC65FE964}"/>
                </a:ext>
              </a:extLst>
            </p:cNvPr>
            <p:cNvSpPr/>
            <p:nvPr/>
          </p:nvSpPr>
          <p:spPr>
            <a:xfrm>
              <a:off x="7665366" y="3647092"/>
              <a:ext cx="647700" cy="285750"/>
            </a:xfrm>
            <a:custGeom>
              <a:avLst/>
              <a:gdLst>
                <a:gd name="connsiteX0" fmla="*/ 548041 w 647700"/>
                <a:gd name="connsiteY0" fmla="*/ 30 h 285750"/>
                <a:gd name="connsiteX1" fmla="*/ 31786 w 647700"/>
                <a:gd name="connsiteY1" fmla="*/ 197197 h 285750"/>
                <a:gd name="connsiteX2" fmla="*/ 60361 w 647700"/>
                <a:gd name="connsiteY2" fmla="*/ 286732 h 285750"/>
                <a:gd name="connsiteX3" fmla="*/ 577569 w 647700"/>
                <a:gd name="connsiteY3" fmla="*/ 207675 h 285750"/>
                <a:gd name="connsiteX4" fmla="*/ 548041 w 647700"/>
                <a:gd name="connsiteY4" fmla="*/ 30 h 285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700" h="285750">
                  <a:moveTo>
                    <a:pt x="548041" y="30"/>
                  </a:moveTo>
                  <a:cubicBezTo>
                    <a:pt x="486129" y="2887"/>
                    <a:pt x="163231" y="119092"/>
                    <a:pt x="31786" y="197197"/>
                  </a:cubicBezTo>
                  <a:cubicBezTo>
                    <a:pt x="-24411" y="230535"/>
                    <a:pt x="-599" y="290542"/>
                    <a:pt x="60361" y="286732"/>
                  </a:cubicBezTo>
                  <a:cubicBezTo>
                    <a:pt x="238478" y="276255"/>
                    <a:pt x="473746" y="282922"/>
                    <a:pt x="577569" y="207675"/>
                  </a:cubicBezTo>
                  <a:cubicBezTo>
                    <a:pt x="744256" y="88612"/>
                    <a:pt x="580426" y="-1875"/>
                    <a:pt x="548041" y="30"/>
                  </a:cubicBezTo>
                  <a:close/>
                </a:path>
              </a:pathLst>
            </a:custGeom>
            <a:solidFill>
              <a:srgbClr val="121F54"/>
            </a:solidFill>
            <a:ln w="9525" cap="flat">
              <a:noFill/>
              <a:prstDash val="solid"/>
              <a:miter/>
            </a:ln>
          </p:spPr>
          <p:txBody>
            <a:bodyPr rtlCol="0" anchor="ctr"/>
            <a:lstStyle/>
            <a:p>
              <a:endParaRPr lang="en-US"/>
            </a:p>
          </p:txBody>
        </p:sp>
        <p:sp>
          <p:nvSpPr>
            <p:cNvPr id="133" name="Freeform: Shape 132">
              <a:extLst>
                <a:ext uri="{FF2B5EF4-FFF2-40B4-BE49-F238E27FC236}">
                  <a16:creationId xmlns:a16="http://schemas.microsoft.com/office/drawing/2014/main" id="{F8CB865F-6CD4-4520-8D3C-3C6C346F42FB}"/>
                </a:ext>
              </a:extLst>
            </p:cNvPr>
            <p:cNvSpPr/>
            <p:nvPr/>
          </p:nvSpPr>
          <p:spPr>
            <a:xfrm>
              <a:off x="7868602" y="4266562"/>
              <a:ext cx="38100" cy="38100"/>
            </a:xfrm>
            <a:custGeom>
              <a:avLst/>
              <a:gdLst>
                <a:gd name="connsiteX0" fmla="*/ 0 w 38100"/>
                <a:gd name="connsiteY0" fmla="*/ 7305 h 38100"/>
                <a:gd name="connsiteX1" fmla="*/ 3810 w 38100"/>
                <a:gd name="connsiteY1" fmla="*/ 31118 h 38100"/>
                <a:gd name="connsiteX2" fmla="*/ 40005 w 38100"/>
                <a:gd name="connsiteY2" fmla="*/ 43500 h 38100"/>
                <a:gd name="connsiteX3" fmla="*/ 40957 w 38100"/>
                <a:gd name="connsiteY3" fmla="*/ 5400 h 38100"/>
                <a:gd name="connsiteX4" fmla="*/ 0 w 38100"/>
                <a:gd name="connsiteY4" fmla="*/ 7305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0" y="7305"/>
                  </a:moveTo>
                  <a:cubicBezTo>
                    <a:pt x="4763" y="21593"/>
                    <a:pt x="3810" y="31118"/>
                    <a:pt x="3810" y="31118"/>
                  </a:cubicBezTo>
                  <a:cubicBezTo>
                    <a:pt x="16192" y="43500"/>
                    <a:pt x="39053" y="44453"/>
                    <a:pt x="40005" y="43500"/>
                  </a:cubicBezTo>
                  <a:cubicBezTo>
                    <a:pt x="40005" y="43500"/>
                    <a:pt x="43815" y="27308"/>
                    <a:pt x="40957" y="5400"/>
                  </a:cubicBezTo>
                  <a:cubicBezTo>
                    <a:pt x="39053" y="5400"/>
                    <a:pt x="16192" y="-7935"/>
                    <a:pt x="0" y="7305"/>
                  </a:cubicBezTo>
                  <a:close/>
                </a:path>
              </a:pathLst>
            </a:custGeom>
            <a:solidFill>
              <a:srgbClr val="F7BED1"/>
            </a:solidFill>
            <a:ln w="9525" cap="flat">
              <a:noFill/>
              <a:prstDash val="solid"/>
              <a:miter/>
            </a:ln>
          </p:spPr>
          <p:txBody>
            <a:bodyPr rtlCol="0" anchor="ctr"/>
            <a:lstStyle/>
            <a:p>
              <a:endParaRPr lang="en-US"/>
            </a:p>
          </p:txBody>
        </p:sp>
        <p:sp>
          <p:nvSpPr>
            <p:cNvPr id="134" name="Freeform: Shape 133">
              <a:extLst>
                <a:ext uri="{FF2B5EF4-FFF2-40B4-BE49-F238E27FC236}">
                  <a16:creationId xmlns:a16="http://schemas.microsoft.com/office/drawing/2014/main" id="{EF26528E-781F-44F8-AF17-2AC0E0B584C8}"/>
                </a:ext>
              </a:extLst>
            </p:cNvPr>
            <p:cNvSpPr/>
            <p:nvPr/>
          </p:nvSpPr>
          <p:spPr>
            <a:xfrm>
              <a:off x="7663684" y="3844397"/>
              <a:ext cx="247650" cy="438150"/>
            </a:xfrm>
            <a:custGeom>
              <a:avLst/>
              <a:gdLst>
                <a:gd name="connsiteX0" fmla="*/ 9656 w 247650"/>
                <a:gd name="connsiteY0" fmla="*/ 92285 h 438150"/>
                <a:gd name="connsiteX1" fmla="*/ 203966 w 247650"/>
                <a:gd name="connsiteY1" fmla="*/ 445663 h 438150"/>
                <a:gd name="connsiteX2" fmla="*/ 248734 w 247650"/>
                <a:gd name="connsiteY2" fmla="*/ 429470 h 438150"/>
                <a:gd name="connsiteX3" fmla="*/ 123956 w 247650"/>
                <a:gd name="connsiteY3" fmla="*/ 64663 h 438150"/>
                <a:gd name="connsiteX4" fmla="*/ 9656 w 247650"/>
                <a:gd name="connsiteY4" fmla="*/ 92285 h 438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7650" h="438150">
                  <a:moveTo>
                    <a:pt x="9656" y="92285"/>
                  </a:moveTo>
                  <a:cubicBezTo>
                    <a:pt x="116336" y="284690"/>
                    <a:pt x="203966" y="445663"/>
                    <a:pt x="203966" y="445663"/>
                  </a:cubicBezTo>
                  <a:cubicBezTo>
                    <a:pt x="210634" y="433280"/>
                    <a:pt x="231588" y="424708"/>
                    <a:pt x="248734" y="429470"/>
                  </a:cubicBezTo>
                  <a:cubicBezTo>
                    <a:pt x="248734" y="429470"/>
                    <a:pt x="186821" y="248495"/>
                    <a:pt x="123956" y="64663"/>
                  </a:cubicBezTo>
                  <a:cubicBezTo>
                    <a:pt x="82998" y="-55352"/>
                    <a:pt x="-34159" y="14180"/>
                    <a:pt x="9656" y="92285"/>
                  </a:cubicBezTo>
                  <a:close/>
                </a:path>
              </a:pathLst>
            </a:custGeom>
            <a:solidFill>
              <a:srgbClr val="121F54"/>
            </a:solidFill>
            <a:ln w="9525" cap="flat">
              <a:noFill/>
              <a:prstDash val="solid"/>
              <a:miter/>
            </a:ln>
          </p:spPr>
          <p:txBody>
            <a:bodyPr rtlCol="0" anchor="ctr"/>
            <a:lstStyle/>
            <a:p>
              <a:endParaRPr lang="en-US"/>
            </a:p>
          </p:txBody>
        </p:sp>
        <p:sp>
          <p:nvSpPr>
            <p:cNvPr id="135" name="Freeform: Shape 134">
              <a:extLst>
                <a:ext uri="{FF2B5EF4-FFF2-40B4-BE49-F238E27FC236}">
                  <a16:creationId xmlns:a16="http://schemas.microsoft.com/office/drawing/2014/main" id="{F2CC32D0-A52B-4CF6-8C18-0D47EC053822}"/>
                </a:ext>
              </a:extLst>
            </p:cNvPr>
            <p:cNvSpPr/>
            <p:nvPr/>
          </p:nvSpPr>
          <p:spPr>
            <a:xfrm>
              <a:off x="7801889" y="4287088"/>
              <a:ext cx="104775" cy="76200"/>
            </a:xfrm>
            <a:custGeom>
              <a:avLst/>
              <a:gdLst>
                <a:gd name="connsiteX0" fmla="*/ 70523 w 104775"/>
                <a:gd name="connsiteY0" fmla="*/ 1067 h 76200"/>
                <a:gd name="connsiteX1" fmla="*/ 63855 w 104775"/>
                <a:gd name="connsiteY1" fmla="*/ 8687 h 76200"/>
                <a:gd name="connsiteX2" fmla="*/ 38 w 104775"/>
                <a:gd name="connsiteY2" fmla="*/ 59169 h 76200"/>
                <a:gd name="connsiteX3" fmla="*/ 30518 w 104775"/>
                <a:gd name="connsiteY3" fmla="*/ 79172 h 76200"/>
                <a:gd name="connsiteX4" fmla="*/ 65760 w 104775"/>
                <a:gd name="connsiteY4" fmla="*/ 78219 h 76200"/>
                <a:gd name="connsiteX5" fmla="*/ 101003 w 104775"/>
                <a:gd name="connsiteY5" fmla="*/ 46787 h 76200"/>
                <a:gd name="connsiteX6" fmla="*/ 107670 w 104775"/>
                <a:gd name="connsiteY6" fmla="*/ 14402 h 76200"/>
                <a:gd name="connsiteX7" fmla="*/ 70523 w 104775"/>
                <a:gd name="connsiteY7" fmla="*/ 106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4775" h="76200">
                  <a:moveTo>
                    <a:pt x="70523" y="1067"/>
                  </a:moveTo>
                  <a:cubicBezTo>
                    <a:pt x="70523" y="1067"/>
                    <a:pt x="69570" y="2972"/>
                    <a:pt x="63855" y="8687"/>
                  </a:cubicBezTo>
                  <a:cubicBezTo>
                    <a:pt x="52425" y="19164"/>
                    <a:pt x="1943" y="42024"/>
                    <a:pt x="38" y="59169"/>
                  </a:cubicBezTo>
                  <a:cubicBezTo>
                    <a:pt x="-915" y="67742"/>
                    <a:pt x="16230" y="77267"/>
                    <a:pt x="30518" y="79172"/>
                  </a:cubicBezTo>
                  <a:cubicBezTo>
                    <a:pt x="44805" y="81077"/>
                    <a:pt x="58141" y="82029"/>
                    <a:pt x="65760" y="78219"/>
                  </a:cubicBezTo>
                  <a:cubicBezTo>
                    <a:pt x="76238" y="73457"/>
                    <a:pt x="96241" y="51549"/>
                    <a:pt x="101003" y="46787"/>
                  </a:cubicBezTo>
                  <a:cubicBezTo>
                    <a:pt x="110528" y="35357"/>
                    <a:pt x="107670" y="14402"/>
                    <a:pt x="107670" y="14402"/>
                  </a:cubicBezTo>
                  <a:cubicBezTo>
                    <a:pt x="99098" y="-5601"/>
                    <a:pt x="70523" y="1067"/>
                    <a:pt x="70523" y="1067"/>
                  </a:cubicBezTo>
                  <a:close/>
                </a:path>
              </a:pathLst>
            </a:custGeom>
            <a:solidFill>
              <a:srgbClr val="F7B75D"/>
            </a:solidFill>
            <a:ln w="9525" cap="flat">
              <a:noFill/>
              <a:prstDash val="solid"/>
              <a:miter/>
            </a:ln>
          </p:spPr>
          <p:txBody>
            <a:bodyPr rtlCol="0" anchor="ctr"/>
            <a:lstStyle/>
            <a:p>
              <a:endParaRPr lang="en-US"/>
            </a:p>
          </p:txBody>
        </p:sp>
        <p:sp>
          <p:nvSpPr>
            <p:cNvPr id="136" name="Freeform: Shape 135">
              <a:extLst>
                <a:ext uri="{FF2B5EF4-FFF2-40B4-BE49-F238E27FC236}">
                  <a16:creationId xmlns:a16="http://schemas.microsoft.com/office/drawing/2014/main" id="{EBDBCAB8-54B7-421C-9EDE-9CF91316A6B6}"/>
                </a:ext>
              </a:extLst>
            </p:cNvPr>
            <p:cNvSpPr/>
            <p:nvPr/>
          </p:nvSpPr>
          <p:spPr>
            <a:xfrm>
              <a:off x="7809502" y="4305968"/>
              <a:ext cx="85725" cy="57150"/>
            </a:xfrm>
            <a:custGeom>
              <a:avLst/>
              <a:gdLst>
                <a:gd name="connsiteX0" fmla="*/ 62910 w 85725"/>
                <a:gd name="connsiteY0" fmla="*/ 3142 h 57150"/>
                <a:gd name="connsiteX1" fmla="*/ 45 w 85725"/>
                <a:gd name="connsiteY1" fmla="*/ 44099 h 57150"/>
                <a:gd name="connsiteX2" fmla="*/ 25763 w 85725"/>
                <a:gd name="connsiteY2" fmla="*/ 61244 h 57150"/>
                <a:gd name="connsiteX3" fmla="*/ 55290 w 85725"/>
                <a:gd name="connsiteY3" fmla="*/ 60292 h 57150"/>
                <a:gd name="connsiteX4" fmla="*/ 84818 w 85725"/>
                <a:gd name="connsiteY4" fmla="*/ 33622 h 57150"/>
                <a:gd name="connsiteX5" fmla="*/ 62910 w 85725"/>
                <a:gd name="connsiteY5" fmla="*/ 3142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57150">
                  <a:moveTo>
                    <a:pt x="62910" y="3142"/>
                  </a:moveTo>
                  <a:cubicBezTo>
                    <a:pt x="48623" y="13619"/>
                    <a:pt x="998" y="29812"/>
                    <a:pt x="45" y="44099"/>
                  </a:cubicBezTo>
                  <a:cubicBezTo>
                    <a:pt x="-907" y="50767"/>
                    <a:pt x="13380" y="59339"/>
                    <a:pt x="25763" y="61244"/>
                  </a:cubicBezTo>
                  <a:cubicBezTo>
                    <a:pt x="38145" y="63149"/>
                    <a:pt x="48623" y="63149"/>
                    <a:pt x="55290" y="60292"/>
                  </a:cubicBezTo>
                  <a:cubicBezTo>
                    <a:pt x="63863" y="56482"/>
                    <a:pt x="81960" y="37432"/>
                    <a:pt x="84818" y="33622"/>
                  </a:cubicBezTo>
                  <a:cubicBezTo>
                    <a:pt x="101010" y="9809"/>
                    <a:pt x="77198" y="-7336"/>
                    <a:pt x="62910" y="3142"/>
                  </a:cubicBezTo>
                  <a:close/>
                </a:path>
              </a:pathLst>
            </a:custGeom>
            <a:solidFill>
              <a:srgbClr val="121F54"/>
            </a:solidFill>
            <a:ln w="9525"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1DA51D7C-C109-4082-B4F3-D5A20401739D}"/>
                </a:ext>
              </a:extLst>
            </p:cNvPr>
            <p:cNvSpPr/>
            <p:nvPr/>
          </p:nvSpPr>
          <p:spPr>
            <a:xfrm>
              <a:off x="8147684" y="4264407"/>
              <a:ext cx="47625" cy="47625"/>
            </a:xfrm>
            <a:custGeom>
              <a:avLst/>
              <a:gdLst>
                <a:gd name="connsiteX0" fmla="*/ 0 w 47625"/>
                <a:gd name="connsiteY0" fmla="*/ 13270 h 47625"/>
                <a:gd name="connsiteX1" fmla="*/ 10478 w 47625"/>
                <a:gd name="connsiteY1" fmla="*/ 56133 h 47625"/>
                <a:gd name="connsiteX2" fmla="*/ 54293 w 47625"/>
                <a:gd name="connsiteY2" fmla="*/ 33273 h 47625"/>
                <a:gd name="connsiteX3" fmla="*/ 38100 w 47625"/>
                <a:gd name="connsiteY3" fmla="*/ 4698 h 47625"/>
                <a:gd name="connsiteX4" fmla="*/ 0 w 47625"/>
                <a:gd name="connsiteY4" fmla="*/ 13270 h 47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47625">
                  <a:moveTo>
                    <a:pt x="0" y="13270"/>
                  </a:moveTo>
                  <a:cubicBezTo>
                    <a:pt x="3810" y="35178"/>
                    <a:pt x="10478" y="56133"/>
                    <a:pt x="10478" y="56133"/>
                  </a:cubicBezTo>
                  <a:cubicBezTo>
                    <a:pt x="11430" y="57085"/>
                    <a:pt x="41910" y="45655"/>
                    <a:pt x="54293" y="33273"/>
                  </a:cubicBezTo>
                  <a:cubicBezTo>
                    <a:pt x="54293" y="33273"/>
                    <a:pt x="44768" y="18985"/>
                    <a:pt x="38100" y="4698"/>
                  </a:cubicBezTo>
                  <a:cubicBezTo>
                    <a:pt x="21908" y="-9590"/>
                    <a:pt x="1905" y="13270"/>
                    <a:pt x="0" y="13270"/>
                  </a:cubicBezTo>
                  <a:close/>
                </a:path>
              </a:pathLst>
            </a:custGeom>
            <a:solidFill>
              <a:srgbClr val="F7BED1"/>
            </a:solidFill>
            <a:ln w="9525"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FF0B9475-09B7-45CA-98FD-4B38B01C570E}"/>
                </a:ext>
              </a:extLst>
            </p:cNvPr>
            <p:cNvSpPr/>
            <p:nvPr/>
          </p:nvSpPr>
          <p:spPr>
            <a:xfrm>
              <a:off x="7950386" y="3872972"/>
              <a:ext cx="238125" cy="409575"/>
            </a:xfrm>
            <a:custGeom>
              <a:avLst/>
              <a:gdLst>
                <a:gd name="connsiteX0" fmla="*/ 9656 w 238125"/>
                <a:gd name="connsiteY0" fmla="*/ 92285 h 409575"/>
                <a:gd name="connsiteX1" fmla="*/ 195394 w 238125"/>
                <a:gd name="connsiteY1" fmla="*/ 418040 h 409575"/>
                <a:gd name="connsiteX2" fmla="*/ 239208 w 238125"/>
                <a:gd name="connsiteY2" fmla="*/ 400895 h 409575"/>
                <a:gd name="connsiteX3" fmla="*/ 123956 w 238125"/>
                <a:gd name="connsiteY3" fmla="*/ 64663 h 409575"/>
                <a:gd name="connsiteX4" fmla="*/ 9656 w 238125"/>
                <a:gd name="connsiteY4" fmla="*/ 92285 h 409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25" h="409575">
                  <a:moveTo>
                    <a:pt x="9656" y="92285"/>
                  </a:moveTo>
                  <a:cubicBezTo>
                    <a:pt x="116336" y="284690"/>
                    <a:pt x="195394" y="418040"/>
                    <a:pt x="195394" y="418040"/>
                  </a:cubicBezTo>
                  <a:cubicBezTo>
                    <a:pt x="202061" y="405658"/>
                    <a:pt x="222063" y="396133"/>
                    <a:pt x="239208" y="400895"/>
                  </a:cubicBezTo>
                  <a:cubicBezTo>
                    <a:pt x="239208" y="400895"/>
                    <a:pt x="186821" y="248495"/>
                    <a:pt x="123956" y="64663"/>
                  </a:cubicBezTo>
                  <a:cubicBezTo>
                    <a:pt x="82998" y="-55352"/>
                    <a:pt x="-34159" y="14180"/>
                    <a:pt x="9656" y="92285"/>
                  </a:cubicBezTo>
                  <a:close/>
                </a:path>
              </a:pathLst>
            </a:custGeom>
            <a:solidFill>
              <a:srgbClr val="121F54"/>
            </a:solidFill>
            <a:ln w="9525"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BC98120A-30B2-47BA-B0FB-2768127F475D}"/>
                </a:ext>
              </a:extLst>
            </p:cNvPr>
            <p:cNvSpPr/>
            <p:nvPr/>
          </p:nvSpPr>
          <p:spPr>
            <a:xfrm>
              <a:off x="8157209" y="4286660"/>
              <a:ext cx="104775" cy="76200"/>
            </a:xfrm>
            <a:custGeom>
              <a:avLst/>
              <a:gdLst>
                <a:gd name="connsiteX0" fmla="*/ 42863 w 104775"/>
                <a:gd name="connsiteY0" fmla="*/ 9115 h 76200"/>
                <a:gd name="connsiteX1" fmla="*/ 42863 w 104775"/>
                <a:gd name="connsiteY1" fmla="*/ 9115 h 76200"/>
                <a:gd name="connsiteX2" fmla="*/ 12383 w 104775"/>
                <a:gd name="connsiteY2" fmla="*/ 1495 h 76200"/>
                <a:gd name="connsiteX3" fmla="*/ 12383 w 104775"/>
                <a:gd name="connsiteY3" fmla="*/ 1495 h 76200"/>
                <a:gd name="connsiteX4" fmla="*/ 0 w 104775"/>
                <a:gd name="connsiteY4" fmla="*/ 21497 h 76200"/>
                <a:gd name="connsiteX5" fmla="*/ 5715 w 104775"/>
                <a:gd name="connsiteY5" fmla="*/ 45310 h 76200"/>
                <a:gd name="connsiteX6" fmla="*/ 40958 w 104775"/>
                <a:gd name="connsiteY6" fmla="*/ 76742 h 76200"/>
                <a:gd name="connsiteX7" fmla="*/ 76200 w 104775"/>
                <a:gd name="connsiteY7" fmla="*/ 77695 h 76200"/>
                <a:gd name="connsiteX8" fmla="*/ 106680 w 104775"/>
                <a:gd name="connsiteY8" fmla="*/ 57692 h 76200"/>
                <a:gd name="connsiteX9" fmla="*/ 42863 w 104775"/>
                <a:gd name="connsiteY9" fmla="*/ 9115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775" h="76200">
                  <a:moveTo>
                    <a:pt x="42863" y="9115"/>
                  </a:moveTo>
                  <a:lnTo>
                    <a:pt x="42863" y="9115"/>
                  </a:lnTo>
                  <a:cubicBezTo>
                    <a:pt x="34290" y="1495"/>
                    <a:pt x="22860" y="-2315"/>
                    <a:pt x="12383" y="1495"/>
                  </a:cubicBezTo>
                  <a:cubicBezTo>
                    <a:pt x="12383" y="1495"/>
                    <a:pt x="12383" y="1495"/>
                    <a:pt x="12383" y="1495"/>
                  </a:cubicBezTo>
                  <a:cubicBezTo>
                    <a:pt x="3810" y="4352"/>
                    <a:pt x="0" y="12925"/>
                    <a:pt x="0" y="21497"/>
                  </a:cubicBezTo>
                  <a:cubicBezTo>
                    <a:pt x="953" y="29117"/>
                    <a:pt x="1905" y="40547"/>
                    <a:pt x="5715" y="45310"/>
                  </a:cubicBezTo>
                  <a:cubicBezTo>
                    <a:pt x="9525" y="50072"/>
                    <a:pt x="30480" y="71980"/>
                    <a:pt x="40958" y="76742"/>
                  </a:cubicBezTo>
                  <a:cubicBezTo>
                    <a:pt x="49530" y="80552"/>
                    <a:pt x="61913" y="79600"/>
                    <a:pt x="76200" y="77695"/>
                  </a:cubicBezTo>
                  <a:cubicBezTo>
                    <a:pt x="90488" y="75790"/>
                    <a:pt x="107633" y="66265"/>
                    <a:pt x="106680" y="57692"/>
                  </a:cubicBezTo>
                  <a:cubicBezTo>
                    <a:pt x="104775" y="42452"/>
                    <a:pt x="54293" y="20545"/>
                    <a:pt x="42863" y="9115"/>
                  </a:cubicBezTo>
                  <a:close/>
                </a:path>
              </a:pathLst>
            </a:custGeom>
            <a:solidFill>
              <a:srgbClr val="F7B75D"/>
            </a:solidFill>
            <a:ln w="9525"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217B52E9-AAA9-45ED-9FC6-33FC2F2097C7}"/>
                </a:ext>
              </a:extLst>
            </p:cNvPr>
            <p:cNvSpPr/>
            <p:nvPr/>
          </p:nvSpPr>
          <p:spPr>
            <a:xfrm>
              <a:off x="8166066" y="4306417"/>
              <a:ext cx="85725" cy="57150"/>
            </a:xfrm>
            <a:custGeom>
              <a:avLst/>
              <a:gdLst>
                <a:gd name="connsiteX0" fmla="*/ 27339 w 85725"/>
                <a:gd name="connsiteY0" fmla="*/ 2692 h 57150"/>
                <a:gd name="connsiteX1" fmla="*/ 5431 w 85725"/>
                <a:gd name="connsiteY1" fmla="*/ 32220 h 57150"/>
                <a:gd name="connsiteX2" fmla="*/ 34959 w 85725"/>
                <a:gd name="connsiteY2" fmla="*/ 58890 h 57150"/>
                <a:gd name="connsiteX3" fmla="*/ 64486 w 85725"/>
                <a:gd name="connsiteY3" fmla="*/ 59842 h 57150"/>
                <a:gd name="connsiteX4" fmla="*/ 90203 w 85725"/>
                <a:gd name="connsiteY4" fmla="*/ 42697 h 57150"/>
                <a:gd name="connsiteX5" fmla="*/ 27339 w 85725"/>
                <a:gd name="connsiteY5" fmla="*/ 2692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57150">
                  <a:moveTo>
                    <a:pt x="27339" y="2692"/>
                  </a:moveTo>
                  <a:cubicBezTo>
                    <a:pt x="13051" y="-6833"/>
                    <a:pt x="-10761" y="10312"/>
                    <a:pt x="5431" y="32220"/>
                  </a:cubicBezTo>
                  <a:cubicBezTo>
                    <a:pt x="8289" y="36030"/>
                    <a:pt x="26386" y="55080"/>
                    <a:pt x="34959" y="58890"/>
                  </a:cubicBezTo>
                  <a:cubicBezTo>
                    <a:pt x="41626" y="61747"/>
                    <a:pt x="53056" y="61747"/>
                    <a:pt x="64486" y="59842"/>
                  </a:cubicBezTo>
                  <a:cubicBezTo>
                    <a:pt x="76869" y="57937"/>
                    <a:pt x="91156" y="50317"/>
                    <a:pt x="90203" y="42697"/>
                  </a:cubicBezTo>
                  <a:cubicBezTo>
                    <a:pt x="88299" y="29362"/>
                    <a:pt x="41626" y="12217"/>
                    <a:pt x="27339" y="2692"/>
                  </a:cubicBezTo>
                  <a:close/>
                </a:path>
              </a:pathLst>
            </a:custGeom>
            <a:solidFill>
              <a:srgbClr val="121F54"/>
            </a:solidFill>
            <a:ln w="9525"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629C159C-CDC7-43AF-9AD1-54D9B11320AA}"/>
                </a:ext>
              </a:extLst>
            </p:cNvPr>
            <p:cNvSpPr/>
            <p:nvPr/>
          </p:nvSpPr>
          <p:spPr>
            <a:xfrm>
              <a:off x="7929562" y="3635692"/>
              <a:ext cx="438150" cy="219075"/>
            </a:xfrm>
            <a:custGeom>
              <a:avLst/>
              <a:gdLst>
                <a:gd name="connsiteX0" fmla="*/ 382905 w 438150"/>
                <a:gd name="connsiteY0" fmla="*/ 5715 h 219075"/>
                <a:gd name="connsiteX1" fmla="*/ 169545 w 438150"/>
                <a:gd name="connsiteY1" fmla="*/ 26670 h 219075"/>
                <a:gd name="connsiteX2" fmla="*/ 42863 w 438150"/>
                <a:gd name="connsiteY2" fmla="*/ 12383 h 219075"/>
                <a:gd name="connsiteX3" fmla="*/ 0 w 438150"/>
                <a:gd name="connsiteY3" fmla="*/ 106680 h 219075"/>
                <a:gd name="connsiteX4" fmla="*/ 100013 w 438150"/>
                <a:gd name="connsiteY4" fmla="*/ 212408 h 219075"/>
                <a:gd name="connsiteX5" fmla="*/ 443865 w 438150"/>
                <a:gd name="connsiteY5" fmla="*/ 171450 h 219075"/>
                <a:gd name="connsiteX6" fmla="*/ 431482 w 438150"/>
                <a:gd name="connsiteY6" fmla="*/ 0 h 219075"/>
                <a:gd name="connsiteX7" fmla="*/ 382905 w 438150"/>
                <a:gd name="connsiteY7" fmla="*/ 5715 h 219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150" h="219075">
                  <a:moveTo>
                    <a:pt x="382905" y="5715"/>
                  </a:moveTo>
                  <a:cubicBezTo>
                    <a:pt x="311468" y="14288"/>
                    <a:pt x="240982" y="24765"/>
                    <a:pt x="169545" y="26670"/>
                  </a:cubicBezTo>
                  <a:cubicBezTo>
                    <a:pt x="124778" y="27623"/>
                    <a:pt x="82868" y="22860"/>
                    <a:pt x="42863" y="12383"/>
                  </a:cubicBezTo>
                  <a:cubicBezTo>
                    <a:pt x="42863" y="79058"/>
                    <a:pt x="29528" y="89535"/>
                    <a:pt x="0" y="106680"/>
                  </a:cubicBezTo>
                  <a:cubicBezTo>
                    <a:pt x="20955" y="180023"/>
                    <a:pt x="62865" y="200025"/>
                    <a:pt x="100013" y="212408"/>
                  </a:cubicBezTo>
                  <a:cubicBezTo>
                    <a:pt x="196215" y="243840"/>
                    <a:pt x="437197" y="171450"/>
                    <a:pt x="443865" y="171450"/>
                  </a:cubicBezTo>
                  <a:cubicBezTo>
                    <a:pt x="443865" y="118110"/>
                    <a:pt x="439103" y="59055"/>
                    <a:pt x="431482" y="0"/>
                  </a:cubicBezTo>
                  <a:cubicBezTo>
                    <a:pt x="415290" y="1905"/>
                    <a:pt x="399097" y="3810"/>
                    <a:pt x="382905" y="5715"/>
                  </a:cubicBezTo>
                  <a:close/>
                </a:path>
              </a:pathLst>
            </a:custGeom>
            <a:solidFill>
              <a:srgbClr val="5580F8"/>
            </a:solidFill>
            <a:ln w="9525"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53987904-0B4E-4F13-A68D-EAE4A2EB1190}"/>
                </a:ext>
              </a:extLst>
            </p:cNvPr>
            <p:cNvSpPr/>
            <p:nvPr/>
          </p:nvSpPr>
          <p:spPr>
            <a:xfrm>
              <a:off x="8094344" y="3086629"/>
              <a:ext cx="76200" cy="85725"/>
            </a:xfrm>
            <a:custGeom>
              <a:avLst/>
              <a:gdLst>
                <a:gd name="connsiteX0" fmla="*/ 65723 w 76200"/>
                <a:gd name="connsiteY0" fmla="*/ 423 h 85725"/>
                <a:gd name="connsiteX1" fmla="*/ 20003 w 76200"/>
                <a:gd name="connsiteY1" fmla="*/ 7091 h 85725"/>
                <a:gd name="connsiteX2" fmla="*/ 0 w 76200"/>
                <a:gd name="connsiteY2" fmla="*/ 5186 h 85725"/>
                <a:gd name="connsiteX3" fmla="*/ 0 w 76200"/>
                <a:gd name="connsiteY3" fmla="*/ 72813 h 85725"/>
                <a:gd name="connsiteX4" fmla="*/ 80010 w 76200"/>
                <a:gd name="connsiteY4" fmla="*/ 57573 h 85725"/>
                <a:gd name="connsiteX5" fmla="*/ 69533 w 76200"/>
                <a:gd name="connsiteY5" fmla="*/ 423 h 85725"/>
                <a:gd name="connsiteX6" fmla="*/ 65723 w 76200"/>
                <a:gd name="connsiteY6" fmla="*/ 423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6200" h="85725">
                  <a:moveTo>
                    <a:pt x="65723" y="423"/>
                  </a:moveTo>
                  <a:cubicBezTo>
                    <a:pt x="50483" y="2328"/>
                    <a:pt x="35243" y="7091"/>
                    <a:pt x="20003" y="7091"/>
                  </a:cubicBezTo>
                  <a:cubicBezTo>
                    <a:pt x="13335" y="7091"/>
                    <a:pt x="6668" y="6138"/>
                    <a:pt x="0" y="5186"/>
                  </a:cubicBezTo>
                  <a:cubicBezTo>
                    <a:pt x="1905" y="16616"/>
                    <a:pt x="8573" y="51858"/>
                    <a:pt x="0" y="72813"/>
                  </a:cubicBezTo>
                  <a:cubicBezTo>
                    <a:pt x="3810" y="94721"/>
                    <a:pt x="63818" y="94721"/>
                    <a:pt x="80010" y="57573"/>
                  </a:cubicBezTo>
                  <a:cubicBezTo>
                    <a:pt x="75248" y="50906"/>
                    <a:pt x="71438" y="23283"/>
                    <a:pt x="69533" y="423"/>
                  </a:cubicBezTo>
                  <a:cubicBezTo>
                    <a:pt x="68580" y="-529"/>
                    <a:pt x="67628" y="423"/>
                    <a:pt x="65723" y="423"/>
                  </a:cubicBezTo>
                  <a:close/>
                </a:path>
              </a:pathLst>
            </a:custGeom>
            <a:solidFill>
              <a:srgbClr val="F7BED1"/>
            </a:solidFill>
            <a:ln w="9525"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A86CB096-FC67-485D-802D-A04A052531A4}"/>
                </a:ext>
              </a:extLst>
            </p:cNvPr>
            <p:cNvSpPr/>
            <p:nvPr/>
          </p:nvSpPr>
          <p:spPr>
            <a:xfrm>
              <a:off x="8051104" y="2985783"/>
              <a:ext cx="104775" cy="133350"/>
            </a:xfrm>
            <a:custGeom>
              <a:avLst/>
              <a:gdLst>
                <a:gd name="connsiteX0" fmla="*/ 59433 w 104775"/>
                <a:gd name="connsiteY0" fmla="*/ 304 h 133350"/>
                <a:gd name="connsiteX1" fmla="*/ 378 w 104775"/>
                <a:gd name="connsiteY1" fmla="*/ 30784 h 133350"/>
                <a:gd name="connsiteX2" fmla="*/ 47051 w 104775"/>
                <a:gd name="connsiteY2" fmla="*/ 135559 h 133350"/>
                <a:gd name="connsiteX3" fmla="*/ 103248 w 104775"/>
                <a:gd name="connsiteY3" fmla="*/ 86982 h 133350"/>
                <a:gd name="connsiteX4" fmla="*/ 105153 w 104775"/>
                <a:gd name="connsiteY4" fmla="*/ 57454 h 133350"/>
                <a:gd name="connsiteX5" fmla="*/ 59433 w 104775"/>
                <a:gd name="connsiteY5" fmla="*/ 304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4775" h="133350">
                  <a:moveTo>
                    <a:pt x="59433" y="304"/>
                  </a:moveTo>
                  <a:cubicBezTo>
                    <a:pt x="32763" y="-1601"/>
                    <a:pt x="6093" y="5067"/>
                    <a:pt x="378" y="30784"/>
                  </a:cubicBezTo>
                  <a:cubicBezTo>
                    <a:pt x="-1527" y="40309"/>
                    <a:pt x="2283" y="123177"/>
                    <a:pt x="47051" y="135559"/>
                  </a:cubicBezTo>
                  <a:cubicBezTo>
                    <a:pt x="66101" y="141274"/>
                    <a:pt x="101343" y="108889"/>
                    <a:pt x="103248" y="86982"/>
                  </a:cubicBezTo>
                  <a:cubicBezTo>
                    <a:pt x="103248" y="86982"/>
                    <a:pt x="105153" y="57454"/>
                    <a:pt x="105153" y="57454"/>
                  </a:cubicBezTo>
                  <a:cubicBezTo>
                    <a:pt x="106106" y="27927"/>
                    <a:pt x="88961" y="2209"/>
                    <a:pt x="59433" y="304"/>
                  </a:cubicBezTo>
                  <a:close/>
                </a:path>
              </a:pathLst>
            </a:custGeom>
            <a:solidFill>
              <a:srgbClr val="F7BED1"/>
            </a:solidFill>
            <a:ln w="9525"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18B85C00-C79A-411D-BC7D-15ED3ED312FB}"/>
                </a:ext>
              </a:extLst>
            </p:cNvPr>
            <p:cNvSpPr/>
            <p:nvPr/>
          </p:nvSpPr>
          <p:spPr>
            <a:xfrm>
              <a:off x="7933372" y="3143250"/>
              <a:ext cx="428625" cy="666750"/>
            </a:xfrm>
            <a:custGeom>
              <a:avLst/>
              <a:gdLst>
                <a:gd name="connsiteX0" fmla="*/ 301943 w 428625"/>
                <a:gd name="connsiteY0" fmla="*/ 16192 h 666750"/>
                <a:gd name="connsiteX1" fmla="*/ 240983 w 428625"/>
                <a:gd name="connsiteY1" fmla="*/ 0 h 666750"/>
                <a:gd name="connsiteX2" fmla="*/ 204788 w 428625"/>
                <a:gd name="connsiteY2" fmla="*/ 18098 h 666750"/>
                <a:gd name="connsiteX3" fmla="*/ 160972 w 428625"/>
                <a:gd name="connsiteY3" fmla="*/ 15240 h 666750"/>
                <a:gd name="connsiteX4" fmla="*/ 99060 w 428625"/>
                <a:gd name="connsiteY4" fmla="*/ 37148 h 666750"/>
                <a:gd name="connsiteX5" fmla="*/ 59055 w 428625"/>
                <a:gd name="connsiteY5" fmla="*/ 124777 h 666750"/>
                <a:gd name="connsiteX6" fmla="*/ 0 w 428625"/>
                <a:gd name="connsiteY6" fmla="*/ 596265 h 666750"/>
                <a:gd name="connsiteX7" fmla="*/ 70485 w 428625"/>
                <a:gd name="connsiteY7" fmla="*/ 661988 h 666750"/>
                <a:gd name="connsiteX8" fmla="*/ 81915 w 428625"/>
                <a:gd name="connsiteY8" fmla="*/ 559118 h 666750"/>
                <a:gd name="connsiteX9" fmla="*/ 92393 w 428625"/>
                <a:gd name="connsiteY9" fmla="*/ 666750 h 666750"/>
                <a:gd name="connsiteX10" fmla="*/ 378143 w 428625"/>
                <a:gd name="connsiteY10" fmla="*/ 632460 h 666750"/>
                <a:gd name="connsiteX11" fmla="*/ 386715 w 428625"/>
                <a:gd name="connsiteY11" fmla="*/ 497205 h 666750"/>
                <a:gd name="connsiteX12" fmla="*/ 412433 w 428625"/>
                <a:gd name="connsiteY12" fmla="*/ 627697 h 666750"/>
                <a:gd name="connsiteX13" fmla="*/ 435293 w 428625"/>
                <a:gd name="connsiteY13" fmla="*/ 624840 h 666750"/>
                <a:gd name="connsiteX14" fmla="*/ 374333 w 428625"/>
                <a:gd name="connsiteY14" fmla="*/ 99060 h 666750"/>
                <a:gd name="connsiteX15" fmla="*/ 301943 w 428625"/>
                <a:gd name="connsiteY15" fmla="*/ 16192 h 666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8625" h="666750">
                  <a:moveTo>
                    <a:pt x="301943" y="16192"/>
                  </a:moveTo>
                  <a:cubicBezTo>
                    <a:pt x="286703" y="12383"/>
                    <a:pt x="240983" y="0"/>
                    <a:pt x="240983" y="0"/>
                  </a:cubicBezTo>
                  <a:cubicBezTo>
                    <a:pt x="240983" y="0"/>
                    <a:pt x="232410" y="12383"/>
                    <a:pt x="204788" y="18098"/>
                  </a:cubicBezTo>
                  <a:cubicBezTo>
                    <a:pt x="180022" y="23813"/>
                    <a:pt x="160972" y="15240"/>
                    <a:pt x="160972" y="15240"/>
                  </a:cubicBezTo>
                  <a:cubicBezTo>
                    <a:pt x="160972" y="15240"/>
                    <a:pt x="108585" y="31433"/>
                    <a:pt x="99060" y="37148"/>
                  </a:cubicBezTo>
                  <a:cubicBezTo>
                    <a:pt x="61913" y="59055"/>
                    <a:pt x="61913" y="74295"/>
                    <a:pt x="59055" y="124777"/>
                  </a:cubicBezTo>
                  <a:cubicBezTo>
                    <a:pt x="58103" y="148590"/>
                    <a:pt x="57150" y="512445"/>
                    <a:pt x="0" y="596265"/>
                  </a:cubicBezTo>
                  <a:cubicBezTo>
                    <a:pt x="1905" y="600075"/>
                    <a:pt x="22860" y="649605"/>
                    <a:pt x="70485" y="661988"/>
                  </a:cubicBezTo>
                  <a:lnTo>
                    <a:pt x="81915" y="559118"/>
                  </a:lnTo>
                  <a:lnTo>
                    <a:pt x="92393" y="666750"/>
                  </a:lnTo>
                  <a:cubicBezTo>
                    <a:pt x="203835" y="690563"/>
                    <a:pt x="288608" y="646747"/>
                    <a:pt x="378143" y="632460"/>
                  </a:cubicBezTo>
                  <a:lnTo>
                    <a:pt x="386715" y="497205"/>
                  </a:lnTo>
                  <a:lnTo>
                    <a:pt x="412433" y="627697"/>
                  </a:lnTo>
                  <a:cubicBezTo>
                    <a:pt x="421005" y="626745"/>
                    <a:pt x="428625" y="625793"/>
                    <a:pt x="435293" y="624840"/>
                  </a:cubicBezTo>
                  <a:cubicBezTo>
                    <a:pt x="434340" y="418148"/>
                    <a:pt x="377190" y="108585"/>
                    <a:pt x="374333" y="99060"/>
                  </a:cubicBezTo>
                  <a:cubicBezTo>
                    <a:pt x="364808" y="60008"/>
                    <a:pt x="348615" y="26670"/>
                    <a:pt x="301943" y="16192"/>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0E3D844B-2984-42F8-883E-C9B43B66156F}"/>
                </a:ext>
              </a:extLst>
            </p:cNvPr>
            <p:cNvSpPr/>
            <p:nvPr/>
          </p:nvSpPr>
          <p:spPr>
            <a:xfrm>
              <a:off x="8008757" y="2939955"/>
              <a:ext cx="180975" cy="171450"/>
            </a:xfrm>
            <a:custGeom>
              <a:avLst/>
              <a:gdLst>
                <a:gd name="connsiteX0" fmla="*/ 158930 w 180975"/>
                <a:gd name="connsiteY0" fmla="*/ 13747 h 171450"/>
                <a:gd name="connsiteX1" fmla="*/ 26532 w 180975"/>
                <a:gd name="connsiteY1" fmla="*/ 56609 h 171450"/>
                <a:gd name="connsiteX2" fmla="*/ 815 w 180975"/>
                <a:gd name="connsiteY2" fmla="*/ 57562 h 171450"/>
                <a:gd name="connsiteX3" fmla="*/ 47487 w 180975"/>
                <a:gd name="connsiteY3" fmla="*/ 94709 h 171450"/>
                <a:gd name="connsiteX4" fmla="*/ 28437 w 180975"/>
                <a:gd name="connsiteY4" fmla="*/ 102329 h 171450"/>
                <a:gd name="connsiteX5" fmla="*/ 141785 w 180975"/>
                <a:gd name="connsiteY5" fmla="*/ 171862 h 171450"/>
                <a:gd name="connsiteX6" fmla="*/ 179885 w 180975"/>
                <a:gd name="connsiteY6" fmla="*/ 145192 h 171450"/>
                <a:gd name="connsiteX7" fmla="*/ 169407 w 180975"/>
                <a:gd name="connsiteY7" fmla="*/ 130904 h 171450"/>
                <a:gd name="connsiteX8" fmla="*/ 158930 w 180975"/>
                <a:gd name="connsiteY8" fmla="*/ 13747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0975" h="171450">
                  <a:moveTo>
                    <a:pt x="158930" y="13747"/>
                  </a:moveTo>
                  <a:cubicBezTo>
                    <a:pt x="116067" y="-19591"/>
                    <a:pt x="44630" y="12794"/>
                    <a:pt x="26532" y="56609"/>
                  </a:cubicBezTo>
                  <a:cubicBezTo>
                    <a:pt x="12245" y="88994"/>
                    <a:pt x="-138" y="66134"/>
                    <a:pt x="815" y="57562"/>
                  </a:cubicBezTo>
                  <a:cubicBezTo>
                    <a:pt x="-2995" y="79469"/>
                    <a:pt x="5577" y="97567"/>
                    <a:pt x="47487" y="94709"/>
                  </a:cubicBezTo>
                  <a:cubicBezTo>
                    <a:pt x="56060" y="93757"/>
                    <a:pt x="28437" y="102329"/>
                    <a:pt x="28437" y="102329"/>
                  </a:cubicBezTo>
                  <a:cubicBezTo>
                    <a:pt x="28437" y="102329"/>
                    <a:pt x="73205" y="194722"/>
                    <a:pt x="141785" y="171862"/>
                  </a:cubicBezTo>
                  <a:cubicBezTo>
                    <a:pt x="161787" y="165194"/>
                    <a:pt x="179885" y="145192"/>
                    <a:pt x="179885" y="145192"/>
                  </a:cubicBezTo>
                  <a:cubicBezTo>
                    <a:pt x="179885" y="145192"/>
                    <a:pt x="157977" y="149002"/>
                    <a:pt x="169407" y="130904"/>
                  </a:cubicBezTo>
                  <a:cubicBezTo>
                    <a:pt x="191315" y="95662"/>
                    <a:pt x="196077" y="42322"/>
                    <a:pt x="158930" y="13747"/>
                  </a:cubicBezTo>
                  <a:close/>
                </a:path>
              </a:pathLst>
            </a:custGeom>
            <a:gradFill>
              <a:gsLst>
                <a:gs pos="0">
                  <a:schemeClr val="accent4"/>
                </a:gs>
                <a:gs pos="99000">
                  <a:schemeClr val="accent4">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46" name="Freeform: Shape 145">
              <a:extLst>
                <a:ext uri="{FF2B5EF4-FFF2-40B4-BE49-F238E27FC236}">
                  <a16:creationId xmlns:a16="http://schemas.microsoft.com/office/drawing/2014/main" id="{3409E6CE-F40F-473A-AE33-409C46B3C93B}"/>
                </a:ext>
              </a:extLst>
            </p:cNvPr>
            <p:cNvSpPr/>
            <p:nvPr/>
          </p:nvSpPr>
          <p:spPr>
            <a:xfrm>
              <a:off x="7642630" y="3500083"/>
              <a:ext cx="28575" cy="9525"/>
            </a:xfrm>
            <a:custGeom>
              <a:avLst/>
              <a:gdLst>
                <a:gd name="connsiteX0" fmla="*/ 229 w 28575"/>
                <a:gd name="connsiteY0" fmla="*/ 2259 h 9525"/>
                <a:gd name="connsiteX1" fmla="*/ 12612 w 28575"/>
                <a:gd name="connsiteY1" fmla="*/ 18452 h 9525"/>
                <a:gd name="connsiteX2" fmla="*/ 29757 w 28575"/>
                <a:gd name="connsiteY2" fmla="*/ 14642 h 9525"/>
                <a:gd name="connsiteX3" fmla="*/ 8802 w 28575"/>
                <a:gd name="connsiteY3" fmla="*/ 4164 h 9525"/>
                <a:gd name="connsiteX4" fmla="*/ 229 w 28575"/>
                <a:gd name="connsiteY4" fmla="*/ 2259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9525">
                  <a:moveTo>
                    <a:pt x="229" y="2259"/>
                  </a:moveTo>
                  <a:cubicBezTo>
                    <a:pt x="-1676" y="5117"/>
                    <a:pt x="8802" y="17499"/>
                    <a:pt x="12612" y="18452"/>
                  </a:cubicBezTo>
                  <a:cubicBezTo>
                    <a:pt x="21184" y="18452"/>
                    <a:pt x="22137" y="13689"/>
                    <a:pt x="29757" y="14642"/>
                  </a:cubicBezTo>
                  <a:cubicBezTo>
                    <a:pt x="22137" y="12737"/>
                    <a:pt x="15469" y="8927"/>
                    <a:pt x="8802" y="4164"/>
                  </a:cubicBezTo>
                  <a:cubicBezTo>
                    <a:pt x="5944" y="1307"/>
                    <a:pt x="3087" y="-2503"/>
                    <a:pt x="229" y="2259"/>
                  </a:cubicBezTo>
                  <a:close/>
                </a:path>
              </a:pathLst>
            </a:custGeom>
            <a:solidFill>
              <a:srgbClr val="F7BED1"/>
            </a:solidFill>
            <a:ln w="9525" cap="flat">
              <a:noFill/>
              <a:prstDash val="solid"/>
              <a:miter/>
            </a:ln>
          </p:spPr>
          <p:txBody>
            <a:bodyPr rtlCol="0" anchor="ctr"/>
            <a:lstStyle/>
            <a:p>
              <a:endParaRPr lang="en-US"/>
            </a:p>
          </p:txBody>
        </p:sp>
        <p:sp>
          <p:nvSpPr>
            <p:cNvPr id="147" name="Freeform: Shape 146">
              <a:extLst>
                <a:ext uri="{FF2B5EF4-FFF2-40B4-BE49-F238E27FC236}">
                  <a16:creationId xmlns:a16="http://schemas.microsoft.com/office/drawing/2014/main" id="{8F381A77-D963-4825-9C88-11BEFC026C34}"/>
                </a:ext>
              </a:extLst>
            </p:cNvPr>
            <p:cNvSpPr/>
            <p:nvPr/>
          </p:nvSpPr>
          <p:spPr>
            <a:xfrm>
              <a:off x="7587462" y="3512820"/>
              <a:ext cx="95250" cy="38100"/>
            </a:xfrm>
            <a:custGeom>
              <a:avLst/>
              <a:gdLst>
                <a:gd name="connsiteX0" fmla="*/ 64923 w 95250"/>
                <a:gd name="connsiteY0" fmla="*/ 0 h 38100"/>
                <a:gd name="connsiteX1" fmla="*/ 28728 w 95250"/>
                <a:gd name="connsiteY1" fmla="*/ 1905 h 38100"/>
                <a:gd name="connsiteX2" fmla="*/ 7773 w 95250"/>
                <a:gd name="connsiteY2" fmla="*/ 4763 h 38100"/>
                <a:gd name="connsiteX3" fmla="*/ 153 w 95250"/>
                <a:gd name="connsiteY3" fmla="*/ 14288 h 38100"/>
                <a:gd name="connsiteX4" fmla="*/ 3010 w 95250"/>
                <a:gd name="connsiteY4" fmla="*/ 20002 h 38100"/>
                <a:gd name="connsiteX5" fmla="*/ 13488 w 95250"/>
                <a:gd name="connsiteY5" fmla="*/ 28575 h 38100"/>
                <a:gd name="connsiteX6" fmla="*/ 34443 w 95250"/>
                <a:gd name="connsiteY6" fmla="*/ 36195 h 38100"/>
                <a:gd name="connsiteX7" fmla="*/ 97308 w 95250"/>
                <a:gd name="connsiteY7" fmla="*/ 40005 h 38100"/>
                <a:gd name="connsiteX8" fmla="*/ 91593 w 95250"/>
                <a:gd name="connsiteY8" fmla="*/ 1905 h 38100"/>
                <a:gd name="connsiteX9" fmla="*/ 64923 w 95250"/>
                <a:gd name="connsiteY9" fmla="*/ 0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250" h="38100">
                  <a:moveTo>
                    <a:pt x="64923" y="0"/>
                  </a:moveTo>
                  <a:cubicBezTo>
                    <a:pt x="54445" y="0"/>
                    <a:pt x="30633" y="1905"/>
                    <a:pt x="28728" y="1905"/>
                  </a:cubicBezTo>
                  <a:cubicBezTo>
                    <a:pt x="23965" y="2857"/>
                    <a:pt x="11583" y="2857"/>
                    <a:pt x="7773" y="4763"/>
                  </a:cubicBezTo>
                  <a:cubicBezTo>
                    <a:pt x="5868" y="5715"/>
                    <a:pt x="1105" y="11430"/>
                    <a:pt x="153" y="14288"/>
                  </a:cubicBezTo>
                  <a:cubicBezTo>
                    <a:pt x="-800" y="18097"/>
                    <a:pt x="3010" y="20002"/>
                    <a:pt x="3010" y="20002"/>
                  </a:cubicBezTo>
                  <a:cubicBezTo>
                    <a:pt x="1105" y="24765"/>
                    <a:pt x="13488" y="27622"/>
                    <a:pt x="13488" y="28575"/>
                  </a:cubicBezTo>
                  <a:cubicBezTo>
                    <a:pt x="10630" y="33338"/>
                    <a:pt x="15393" y="38100"/>
                    <a:pt x="34443" y="36195"/>
                  </a:cubicBezTo>
                  <a:cubicBezTo>
                    <a:pt x="35395" y="36195"/>
                    <a:pt x="82068" y="40005"/>
                    <a:pt x="97308" y="40005"/>
                  </a:cubicBezTo>
                  <a:cubicBezTo>
                    <a:pt x="98260" y="30480"/>
                    <a:pt x="92545" y="1905"/>
                    <a:pt x="91593" y="1905"/>
                  </a:cubicBezTo>
                  <a:cubicBezTo>
                    <a:pt x="83020" y="952"/>
                    <a:pt x="73495" y="0"/>
                    <a:pt x="64923" y="0"/>
                  </a:cubicBezTo>
                  <a:close/>
                </a:path>
              </a:pathLst>
            </a:custGeom>
            <a:solidFill>
              <a:srgbClr val="F7BED1"/>
            </a:solidFill>
            <a:ln w="9525"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AFFDC395-E9E3-49F3-AB10-1B526305AB96}"/>
                </a:ext>
              </a:extLst>
            </p:cNvPr>
            <p:cNvSpPr/>
            <p:nvPr/>
          </p:nvSpPr>
          <p:spPr>
            <a:xfrm>
              <a:off x="7670482" y="3460362"/>
              <a:ext cx="276225" cy="85725"/>
            </a:xfrm>
            <a:custGeom>
              <a:avLst/>
              <a:gdLst>
                <a:gd name="connsiteX0" fmla="*/ 252413 w 276225"/>
                <a:gd name="connsiteY0" fmla="*/ 70 h 85725"/>
                <a:gd name="connsiteX1" fmla="*/ 243840 w 276225"/>
                <a:gd name="connsiteY1" fmla="*/ 1975 h 85725"/>
                <a:gd name="connsiteX2" fmla="*/ 0 w 276225"/>
                <a:gd name="connsiteY2" fmla="*/ 56268 h 85725"/>
                <a:gd name="connsiteX3" fmla="*/ 11430 w 276225"/>
                <a:gd name="connsiteY3" fmla="*/ 92463 h 85725"/>
                <a:gd name="connsiteX4" fmla="*/ 284798 w 276225"/>
                <a:gd name="connsiteY4" fmla="*/ 36265 h 85725"/>
                <a:gd name="connsiteX5" fmla="*/ 252413 w 276225"/>
                <a:gd name="connsiteY5" fmla="*/ 70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225" h="85725">
                  <a:moveTo>
                    <a:pt x="252413" y="70"/>
                  </a:moveTo>
                  <a:cubicBezTo>
                    <a:pt x="249555" y="70"/>
                    <a:pt x="246698" y="1023"/>
                    <a:pt x="243840" y="1975"/>
                  </a:cubicBezTo>
                  <a:cubicBezTo>
                    <a:pt x="200978" y="18168"/>
                    <a:pt x="46673" y="46743"/>
                    <a:pt x="0" y="56268"/>
                  </a:cubicBezTo>
                  <a:cubicBezTo>
                    <a:pt x="6668" y="70555"/>
                    <a:pt x="10478" y="82938"/>
                    <a:pt x="11430" y="92463"/>
                  </a:cubicBezTo>
                  <a:cubicBezTo>
                    <a:pt x="88583" y="75318"/>
                    <a:pt x="282893" y="67698"/>
                    <a:pt x="284798" y="36265"/>
                  </a:cubicBezTo>
                  <a:cubicBezTo>
                    <a:pt x="286703" y="7690"/>
                    <a:pt x="266700" y="-882"/>
                    <a:pt x="252413" y="70"/>
                  </a:cubicBezTo>
                  <a:close/>
                </a:path>
              </a:pathLst>
            </a:custGeom>
            <a:solidFill>
              <a:srgbClr val="F7BED1"/>
            </a:solidFill>
            <a:ln w="9525" cap="flat">
              <a:noFill/>
              <a:prstDash val="solid"/>
              <a:miter/>
            </a:ln>
          </p:spPr>
          <p:txBody>
            <a:bodyPr rtlCol="0" anchor="ctr"/>
            <a:lstStyle/>
            <a:p>
              <a:endParaRPr lang="en-US"/>
            </a:p>
          </p:txBody>
        </p:sp>
        <p:sp>
          <p:nvSpPr>
            <p:cNvPr id="149" name="Freeform: Shape 148">
              <a:extLst>
                <a:ext uri="{FF2B5EF4-FFF2-40B4-BE49-F238E27FC236}">
                  <a16:creationId xmlns:a16="http://schemas.microsoft.com/office/drawing/2014/main" id="{1A870B7D-F23A-499B-A8E6-F40E6C72E0C8}"/>
                </a:ext>
              </a:extLst>
            </p:cNvPr>
            <p:cNvSpPr/>
            <p:nvPr/>
          </p:nvSpPr>
          <p:spPr>
            <a:xfrm>
              <a:off x="7891763" y="3233112"/>
              <a:ext cx="200025" cy="276225"/>
            </a:xfrm>
            <a:custGeom>
              <a:avLst/>
              <a:gdLst>
                <a:gd name="connsiteX0" fmla="*/ 118761 w 200025"/>
                <a:gd name="connsiteY0" fmla="*/ 625 h 276225"/>
                <a:gd name="connsiteX1" fmla="*/ 13986 w 200025"/>
                <a:gd name="connsiteY1" fmla="*/ 219700 h 276225"/>
                <a:gd name="connsiteX2" fmla="*/ 54944 w 200025"/>
                <a:gd name="connsiteY2" fmla="*/ 276850 h 276225"/>
                <a:gd name="connsiteX3" fmla="*/ 204486 w 200025"/>
                <a:gd name="connsiteY3" fmla="*/ 54918 h 276225"/>
                <a:gd name="connsiteX4" fmla="*/ 118761 w 200025"/>
                <a:gd name="connsiteY4" fmla="*/ 625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025" h="276225">
                  <a:moveTo>
                    <a:pt x="118761" y="625"/>
                  </a:moveTo>
                  <a:cubicBezTo>
                    <a:pt x="94949" y="34915"/>
                    <a:pt x="48276" y="162550"/>
                    <a:pt x="13986" y="219700"/>
                  </a:cubicBezTo>
                  <a:cubicBezTo>
                    <a:pt x="-27924" y="289233"/>
                    <a:pt x="35894" y="293995"/>
                    <a:pt x="54944" y="276850"/>
                  </a:cubicBezTo>
                  <a:cubicBezTo>
                    <a:pt x="106379" y="232083"/>
                    <a:pt x="225441" y="84445"/>
                    <a:pt x="204486" y="54918"/>
                  </a:cubicBezTo>
                  <a:cubicBezTo>
                    <a:pt x="195914" y="42535"/>
                    <a:pt x="122571" y="-6042"/>
                    <a:pt x="118761" y="625"/>
                  </a:cubicBezTo>
                  <a:close/>
                </a:path>
              </a:pathLst>
            </a:custGeom>
            <a:solidFill>
              <a:srgbClr val="F7BED1"/>
            </a:solidFill>
            <a:ln w="9525" cap="flat">
              <a:noFill/>
              <a:prstDash val="solid"/>
              <a:miter/>
            </a:ln>
          </p:spPr>
          <p:txBody>
            <a:bodyPr rtlCol="0" anchor="ctr"/>
            <a:lstStyle/>
            <a:p>
              <a:endParaRPr lang="en-US"/>
            </a:p>
          </p:txBody>
        </p:sp>
        <p:sp>
          <p:nvSpPr>
            <p:cNvPr id="150" name="Freeform: Shape 149">
              <a:extLst>
                <a:ext uri="{FF2B5EF4-FFF2-40B4-BE49-F238E27FC236}">
                  <a16:creationId xmlns:a16="http://schemas.microsoft.com/office/drawing/2014/main" id="{130E5D67-7BF1-4B58-B5D8-38C47D10406E}"/>
                </a:ext>
              </a:extLst>
            </p:cNvPr>
            <p:cNvSpPr/>
            <p:nvPr/>
          </p:nvSpPr>
          <p:spPr>
            <a:xfrm>
              <a:off x="7677150" y="3209754"/>
              <a:ext cx="428625" cy="342900"/>
            </a:xfrm>
            <a:custGeom>
              <a:avLst/>
              <a:gdLst>
                <a:gd name="connsiteX0" fmla="*/ 323850 w 428625"/>
                <a:gd name="connsiteY0" fmla="*/ 171 h 342900"/>
                <a:gd name="connsiteX1" fmla="*/ 275272 w 428625"/>
                <a:gd name="connsiteY1" fmla="*/ 121138 h 342900"/>
                <a:gd name="connsiteX2" fmla="*/ 212407 w 428625"/>
                <a:gd name="connsiteY2" fmla="*/ 252583 h 342900"/>
                <a:gd name="connsiteX3" fmla="*/ 0 w 428625"/>
                <a:gd name="connsiteY3" fmla="*/ 296398 h 342900"/>
                <a:gd name="connsiteX4" fmla="*/ 6668 w 428625"/>
                <a:gd name="connsiteY4" fmla="*/ 351643 h 342900"/>
                <a:gd name="connsiteX5" fmla="*/ 275272 w 428625"/>
                <a:gd name="connsiteY5" fmla="*/ 305923 h 342900"/>
                <a:gd name="connsiteX6" fmla="*/ 434340 w 428625"/>
                <a:gd name="connsiteY6" fmla="*/ 74466 h 342900"/>
                <a:gd name="connsiteX7" fmla="*/ 323850 w 428625"/>
                <a:gd name="connsiteY7" fmla="*/ 171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8625" h="342900">
                  <a:moveTo>
                    <a:pt x="323850" y="171"/>
                  </a:moveTo>
                  <a:cubicBezTo>
                    <a:pt x="308610" y="40176"/>
                    <a:pt x="294322" y="77323"/>
                    <a:pt x="275272" y="121138"/>
                  </a:cubicBezTo>
                  <a:cubicBezTo>
                    <a:pt x="256222" y="164953"/>
                    <a:pt x="214313" y="247821"/>
                    <a:pt x="212407" y="252583"/>
                  </a:cubicBezTo>
                  <a:cubicBezTo>
                    <a:pt x="194310" y="261156"/>
                    <a:pt x="27622" y="291636"/>
                    <a:pt x="0" y="296398"/>
                  </a:cubicBezTo>
                  <a:lnTo>
                    <a:pt x="6668" y="351643"/>
                  </a:lnTo>
                  <a:cubicBezTo>
                    <a:pt x="74295" y="345928"/>
                    <a:pt x="236220" y="342118"/>
                    <a:pt x="275272" y="305923"/>
                  </a:cubicBezTo>
                  <a:cubicBezTo>
                    <a:pt x="317182" y="268776"/>
                    <a:pt x="451485" y="120186"/>
                    <a:pt x="434340" y="74466"/>
                  </a:cubicBezTo>
                  <a:cubicBezTo>
                    <a:pt x="419100" y="30651"/>
                    <a:pt x="325755" y="-2687"/>
                    <a:pt x="323850" y="171"/>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51" name="Freeform: Shape 150">
              <a:extLst>
                <a:ext uri="{FF2B5EF4-FFF2-40B4-BE49-F238E27FC236}">
                  <a16:creationId xmlns:a16="http://schemas.microsoft.com/office/drawing/2014/main" id="{7F5F2AD1-1B0F-4384-9E1C-5C1392826170}"/>
                </a:ext>
              </a:extLst>
            </p:cNvPr>
            <p:cNvSpPr/>
            <p:nvPr/>
          </p:nvSpPr>
          <p:spPr>
            <a:xfrm>
              <a:off x="8403907" y="3962400"/>
              <a:ext cx="152400" cy="400050"/>
            </a:xfrm>
            <a:custGeom>
              <a:avLst/>
              <a:gdLst>
                <a:gd name="connsiteX0" fmla="*/ 0 w 152400"/>
                <a:gd name="connsiteY0" fmla="*/ 0 h 400050"/>
                <a:gd name="connsiteX1" fmla="*/ 140018 w 152400"/>
                <a:gd name="connsiteY1" fmla="*/ 407670 h 400050"/>
                <a:gd name="connsiteX2" fmla="*/ 155257 w 152400"/>
                <a:gd name="connsiteY2" fmla="*/ 407670 h 400050"/>
                <a:gd name="connsiteX3" fmla="*/ 15240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40018" y="407670"/>
                  </a:lnTo>
                  <a:lnTo>
                    <a:pt x="155257" y="407670"/>
                  </a:lnTo>
                  <a:lnTo>
                    <a:pt x="15240"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52" name="Freeform: Shape 151">
              <a:extLst>
                <a:ext uri="{FF2B5EF4-FFF2-40B4-BE49-F238E27FC236}">
                  <a16:creationId xmlns:a16="http://schemas.microsoft.com/office/drawing/2014/main" id="{61F6044D-0CED-495D-A9D0-3C53AEE821DE}"/>
                </a:ext>
              </a:extLst>
            </p:cNvPr>
            <p:cNvSpPr/>
            <p:nvPr/>
          </p:nvSpPr>
          <p:spPr>
            <a:xfrm>
              <a:off x="8167687" y="3962400"/>
              <a:ext cx="152400" cy="400050"/>
            </a:xfrm>
            <a:custGeom>
              <a:avLst/>
              <a:gdLst>
                <a:gd name="connsiteX0" fmla="*/ 0 w 152400"/>
                <a:gd name="connsiteY0" fmla="*/ 0 h 400050"/>
                <a:gd name="connsiteX1" fmla="*/ 140018 w 152400"/>
                <a:gd name="connsiteY1" fmla="*/ 407670 h 400050"/>
                <a:gd name="connsiteX2" fmla="*/ 155257 w 152400"/>
                <a:gd name="connsiteY2" fmla="*/ 407670 h 400050"/>
                <a:gd name="connsiteX3" fmla="*/ 15240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40018" y="407670"/>
                  </a:lnTo>
                  <a:lnTo>
                    <a:pt x="155257" y="407670"/>
                  </a:lnTo>
                  <a:lnTo>
                    <a:pt x="15240"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DBBDC45B-7525-4CAB-B837-9B92846D0B3E}"/>
                </a:ext>
              </a:extLst>
            </p:cNvPr>
            <p:cNvSpPr/>
            <p:nvPr/>
          </p:nvSpPr>
          <p:spPr>
            <a:xfrm>
              <a:off x="7868602" y="3359467"/>
              <a:ext cx="704850" cy="600075"/>
            </a:xfrm>
            <a:custGeom>
              <a:avLst/>
              <a:gdLst>
                <a:gd name="connsiteX0" fmla="*/ 566737 w 704850"/>
                <a:gd name="connsiteY0" fmla="*/ 0 h 600075"/>
                <a:gd name="connsiteX1" fmla="*/ 356235 w 704850"/>
                <a:gd name="connsiteY1" fmla="*/ 177165 h 600075"/>
                <a:gd name="connsiteX2" fmla="*/ 295275 w 704850"/>
                <a:gd name="connsiteY2" fmla="*/ 431483 h 600075"/>
                <a:gd name="connsiteX3" fmla="*/ 162878 w 704850"/>
                <a:gd name="connsiteY3" fmla="*/ 530543 h 600075"/>
                <a:gd name="connsiteX4" fmla="*/ 35242 w 704850"/>
                <a:gd name="connsiteY4" fmla="*/ 530543 h 600075"/>
                <a:gd name="connsiteX5" fmla="*/ 0 w 704850"/>
                <a:gd name="connsiteY5" fmla="*/ 565785 h 600075"/>
                <a:gd name="connsiteX6" fmla="*/ 34290 w 704850"/>
                <a:gd name="connsiteY6" fmla="*/ 601028 h 600075"/>
                <a:gd name="connsiteX7" fmla="*/ 560070 w 704850"/>
                <a:gd name="connsiteY7" fmla="*/ 601980 h 600075"/>
                <a:gd name="connsiteX8" fmla="*/ 610553 w 704850"/>
                <a:gd name="connsiteY8" fmla="*/ 561023 h 600075"/>
                <a:gd name="connsiteX9" fmla="*/ 710565 w 704850"/>
                <a:gd name="connsiteY9" fmla="*/ 178118 h 600075"/>
                <a:gd name="connsiteX10" fmla="*/ 566737 w 704850"/>
                <a:gd name="connsiteY10" fmla="*/ 0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04850" h="600075">
                  <a:moveTo>
                    <a:pt x="566737" y="0"/>
                  </a:moveTo>
                  <a:cubicBezTo>
                    <a:pt x="468630" y="0"/>
                    <a:pt x="374332" y="79058"/>
                    <a:pt x="356235" y="177165"/>
                  </a:cubicBezTo>
                  <a:lnTo>
                    <a:pt x="295275" y="431483"/>
                  </a:lnTo>
                  <a:cubicBezTo>
                    <a:pt x="284797" y="488633"/>
                    <a:pt x="220980" y="530543"/>
                    <a:pt x="162878" y="530543"/>
                  </a:cubicBezTo>
                  <a:lnTo>
                    <a:pt x="35242" y="530543"/>
                  </a:lnTo>
                  <a:cubicBezTo>
                    <a:pt x="16192" y="530543"/>
                    <a:pt x="0" y="545783"/>
                    <a:pt x="0" y="565785"/>
                  </a:cubicBezTo>
                  <a:cubicBezTo>
                    <a:pt x="0" y="584835"/>
                    <a:pt x="15240" y="601028"/>
                    <a:pt x="34290" y="601028"/>
                  </a:cubicBezTo>
                  <a:lnTo>
                    <a:pt x="560070" y="601980"/>
                  </a:lnTo>
                  <a:cubicBezTo>
                    <a:pt x="584835" y="601980"/>
                    <a:pt x="605790" y="584835"/>
                    <a:pt x="610553" y="561023"/>
                  </a:cubicBezTo>
                  <a:lnTo>
                    <a:pt x="710565" y="178118"/>
                  </a:lnTo>
                  <a:cubicBezTo>
                    <a:pt x="728662" y="79058"/>
                    <a:pt x="663892" y="0"/>
                    <a:pt x="566737" y="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54" name="Freeform: Shape 153">
              <a:extLst>
                <a:ext uri="{FF2B5EF4-FFF2-40B4-BE49-F238E27FC236}">
                  <a16:creationId xmlns:a16="http://schemas.microsoft.com/office/drawing/2014/main" id="{68518E24-71FE-4D3F-B320-146015A44AC1}"/>
                </a:ext>
              </a:extLst>
            </p:cNvPr>
            <p:cNvSpPr/>
            <p:nvPr/>
          </p:nvSpPr>
          <p:spPr>
            <a:xfrm>
              <a:off x="7868602" y="3359467"/>
              <a:ext cx="685800" cy="600075"/>
            </a:xfrm>
            <a:custGeom>
              <a:avLst/>
              <a:gdLst>
                <a:gd name="connsiteX0" fmla="*/ 566737 w 685800"/>
                <a:gd name="connsiteY0" fmla="*/ 0 h 600075"/>
                <a:gd name="connsiteX1" fmla="*/ 356235 w 685800"/>
                <a:gd name="connsiteY1" fmla="*/ 177165 h 600075"/>
                <a:gd name="connsiteX2" fmla="*/ 295275 w 685800"/>
                <a:gd name="connsiteY2" fmla="*/ 432435 h 600075"/>
                <a:gd name="connsiteX3" fmla="*/ 162878 w 685800"/>
                <a:gd name="connsiteY3" fmla="*/ 532448 h 600075"/>
                <a:gd name="connsiteX4" fmla="*/ 35242 w 685800"/>
                <a:gd name="connsiteY4" fmla="*/ 532448 h 600075"/>
                <a:gd name="connsiteX5" fmla="*/ 0 w 685800"/>
                <a:gd name="connsiteY5" fmla="*/ 566738 h 600075"/>
                <a:gd name="connsiteX6" fmla="*/ 34290 w 685800"/>
                <a:gd name="connsiteY6" fmla="*/ 601028 h 600075"/>
                <a:gd name="connsiteX7" fmla="*/ 50482 w 685800"/>
                <a:gd name="connsiteY7" fmla="*/ 601028 h 600075"/>
                <a:gd name="connsiteX8" fmla="*/ 82867 w 685800"/>
                <a:gd name="connsiteY8" fmla="*/ 580073 h 600075"/>
                <a:gd name="connsiteX9" fmla="*/ 210503 w 685800"/>
                <a:gd name="connsiteY9" fmla="*/ 580073 h 600075"/>
                <a:gd name="connsiteX10" fmla="*/ 342900 w 685800"/>
                <a:gd name="connsiteY10" fmla="*/ 481013 h 600075"/>
                <a:gd name="connsiteX11" fmla="*/ 403860 w 685800"/>
                <a:gd name="connsiteY11" fmla="*/ 226695 h 600075"/>
                <a:gd name="connsiteX12" fmla="*/ 614362 w 685800"/>
                <a:gd name="connsiteY12" fmla="*/ 49530 h 600075"/>
                <a:gd name="connsiteX13" fmla="*/ 693420 w 685800"/>
                <a:gd name="connsiteY13" fmla="*/ 70485 h 600075"/>
                <a:gd name="connsiteX14" fmla="*/ 566737 w 685800"/>
                <a:gd name="connsiteY14" fmla="*/ 0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85800" h="600075">
                  <a:moveTo>
                    <a:pt x="566737" y="0"/>
                  </a:moveTo>
                  <a:cubicBezTo>
                    <a:pt x="468630" y="0"/>
                    <a:pt x="374332" y="79058"/>
                    <a:pt x="356235" y="177165"/>
                  </a:cubicBezTo>
                  <a:lnTo>
                    <a:pt x="295275" y="432435"/>
                  </a:lnTo>
                  <a:cubicBezTo>
                    <a:pt x="284797" y="489585"/>
                    <a:pt x="220980" y="532448"/>
                    <a:pt x="162878" y="532448"/>
                  </a:cubicBezTo>
                  <a:lnTo>
                    <a:pt x="35242" y="532448"/>
                  </a:lnTo>
                  <a:cubicBezTo>
                    <a:pt x="16192" y="532448"/>
                    <a:pt x="0" y="547688"/>
                    <a:pt x="0" y="566738"/>
                  </a:cubicBezTo>
                  <a:cubicBezTo>
                    <a:pt x="0" y="585788"/>
                    <a:pt x="15240" y="601028"/>
                    <a:pt x="34290" y="601028"/>
                  </a:cubicBezTo>
                  <a:lnTo>
                    <a:pt x="50482" y="601028"/>
                  </a:lnTo>
                  <a:cubicBezTo>
                    <a:pt x="56197" y="588645"/>
                    <a:pt x="68580" y="580073"/>
                    <a:pt x="82867" y="580073"/>
                  </a:cubicBezTo>
                  <a:lnTo>
                    <a:pt x="210503" y="580073"/>
                  </a:lnTo>
                  <a:cubicBezTo>
                    <a:pt x="269557" y="580073"/>
                    <a:pt x="332422" y="538163"/>
                    <a:pt x="342900" y="481013"/>
                  </a:cubicBezTo>
                  <a:lnTo>
                    <a:pt x="403860" y="226695"/>
                  </a:lnTo>
                  <a:cubicBezTo>
                    <a:pt x="421957" y="128588"/>
                    <a:pt x="516255" y="49530"/>
                    <a:pt x="614362" y="49530"/>
                  </a:cubicBezTo>
                  <a:cubicBezTo>
                    <a:pt x="643890" y="49530"/>
                    <a:pt x="670560" y="57150"/>
                    <a:pt x="693420" y="70485"/>
                  </a:cubicBezTo>
                  <a:cubicBezTo>
                    <a:pt x="668655" y="26670"/>
                    <a:pt x="623887" y="0"/>
                    <a:pt x="566737" y="0"/>
                  </a:cubicBezTo>
                  <a:close/>
                </a:path>
              </a:pathLst>
            </a:custGeom>
            <a:solidFill>
              <a:srgbClr val="FFFFFF"/>
            </a:solidFill>
            <a:ln w="9525" cap="flat">
              <a:noFill/>
              <a:prstDash val="solid"/>
              <a:miter/>
            </a:ln>
          </p:spPr>
          <p:txBody>
            <a:bodyPr rtlCol="0" anchor="ctr"/>
            <a:lstStyle/>
            <a:p>
              <a:endParaRPr lang="en-US"/>
            </a:p>
          </p:txBody>
        </p:sp>
        <p:sp>
          <p:nvSpPr>
            <p:cNvPr id="155" name="Freeform: Shape 154">
              <a:extLst>
                <a:ext uri="{FF2B5EF4-FFF2-40B4-BE49-F238E27FC236}">
                  <a16:creationId xmlns:a16="http://schemas.microsoft.com/office/drawing/2014/main" id="{63C8345E-44F8-4C45-A14A-F7C967FAFC2E}"/>
                </a:ext>
              </a:extLst>
            </p:cNvPr>
            <p:cNvSpPr/>
            <p:nvPr/>
          </p:nvSpPr>
          <p:spPr>
            <a:xfrm>
              <a:off x="7860982" y="3960495"/>
              <a:ext cx="152400" cy="400050"/>
            </a:xfrm>
            <a:custGeom>
              <a:avLst/>
              <a:gdLst>
                <a:gd name="connsiteX0" fmla="*/ 0 w 152400"/>
                <a:gd name="connsiteY0" fmla="*/ 407670 h 400050"/>
                <a:gd name="connsiteX1" fmla="*/ 15240 w 152400"/>
                <a:gd name="connsiteY1" fmla="*/ 407670 h 400050"/>
                <a:gd name="connsiteX2" fmla="*/ 155258 w 152400"/>
                <a:gd name="connsiteY2" fmla="*/ 0 h 400050"/>
                <a:gd name="connsiteX3" fmla="*/ 139065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5240" y="407670"/>
                  </a:lnTo>
                  <a:lnTo>
                    <a:pt x="155258" y="0"/>
                  </a:lnTo>
                  <a:lnTo>
                    <a:pt x="139065" y="0"/>
                  </a:lnTo>
                  <a:close/>
                </a:path>
              </a:pathLst>
            </a:custGeom>
            <a:solidFill>
              <a:srgbClr val="FFFFFF"/>
            </a:solidFill>
            <a:ln w="9525" cap="flat">
              <a:noFill/>
              <a:prstDash val="solid"/>
              <a:miter/>
            </a:ln>
          </p:spPr>
          <p:txBody>
            <a:bodyPr rtlCol="0" anchor="ctr"/>
            <a:lstStyle/>
            <a:p>
              <a:endParaRPr lang="en-US"/>
            </a:p>
          </p:txBody>
        </p:sp>
        <p:sp>
          <p:nvSpPr>
            <p:cNvPr id="156" name="Freeform: Shape 155">
              <a:extLst>
                <a:ext uri="{FF2B5EF4-FFF2-40B4-BE49-F238E27FC236}">
                  <a16:creationId xmlns:a16="http://schemas.microsoft.com/office/drawing/2014/main" id="{7C5199EB-3CDA-45A7-88D7-D3621D2078B8}"/>
                </a:ext>
              </a:extLst>
            </p:cNvPr>
            <p:cNvSpPr/>
            <p:nvPr/>
          </p:nvSpPr>
          <p:spPr>
            <a:xfrm>
              <a:off x="8097202" y="3960495"/>
              <a:ext cx="152400" cy="400050"/>
            </a:xfrm>
            <a:custGeom>
              <a:avLst/>
              <a:gdLst>
                <a:gd name="connsiteX0" fmla="*/ 0 w 152400"/>
                <a:gd name="connsiteY0" fmla="*/ 407670 h 400050"/>
                <a:gd name="connsiteX1" fmla="*/ 15240 w 152400"/>
                <a:gd name="connsiteY1" fmla="*/ 407670 h 400050"/>
                <a:gd name="connsiteX2" fmla="*/ 155257 w 152400"/>
                <a:gd name="connsiteY2" fmla="*/ 0 h 400050"/>
                <a:gd name="connsiteX3" fmla="*/ 139065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5240" y="407670"/>
                  </a:lnTo>
                  <a:lnTo>
                    <a:pt x="155257" y="0"/>
                  </a:lnTo>
                  <a:lnTo>
                    <a:pt x="139065" y="0"/>
                  </a:lnTo>
                  <a:close/>
                </a:path>
              </a:pathLst>
            </a:custGeom>
            <a:solidFill>
              <a:srgbClr val="FFFFFF"/>
            </a:solidFill>
            <a:ln w="9525" cap="flat">
              <a:noFill/>
              <a:prstDash val="solid"/>
              <a:miter/>
            </a:ln>
          </p:spPr>
          <p:txBody>
            <a:bodyPr rtlCol="0" anchor="ctr"/>
            <a:lstStyle/>
            <a:p>
              <a:endParaRPr lang="en-US"/>
            </a:p>
          </p:txBody>
        </p:sp>
        <p:sp>
          <p:nvSpPr>
            <p:cNvPr id="157" name="Freeform: Shape 156">
              <a:extLst>
                <a:ext uri="{FF2B5EF4-FFF2-40B4-BE49-F238E27FC236}">
                  <a16:creationId xmlns:a16="http://schemas.microsoft.com/office/drawing/2014/main" id="{BF5A4C6E-193D-42DA-93EE-BC862AB32863}"/>
                </a:ext>
              </a:extLst>
            </p:cNvPr>
            <p:cNvSpPr/>
            <p:nvPr/>
          </p:nvSpPr>
          <p:spPr>
            <a:xfrm>
              <a:off x="4438650" y="3429000"/>
              <a:ext cx="238125" cy="104775"/>
            </a:xfrm>
            <a:custGeom>
              <a:avLst/>
              <a:gdLst>
                <a:gd name="connsiteX0" fmla="*/ 0 w 238125"/>
                <a:gd name="connsiteY0" fmla="*/ 0 h 104775"/>
                <a:gd name="connsiteX1" fmla="*/ 238125 w 238125"/>
                <a:gd name="connsiteY1" fmla="*/ 0 h 104775"/>
                <a:gd name="connsiteX2" fmla="*/ 238125 w 238125"/>
                <a:gd name="connsiteY2" fmla="*/ 108585 h 104775"/>
                <a:gd name="connsiteX3" fmla="*/ 0 w 238125"/>
                <a:gd name="connsiteY3" fmla="*/ 108585 h 104775"/>
              </a:gdLst>
              <a:ahLst/>
              <a:cxnLst>
                <a:cxn ang="0">
                  <a:pos x="connsiteX0" y="connsiteY0"/>
                </a:cxn>
                <a:cxn ang="0">
                  <a:pos x="connsiteX1" y="connsiteY1"/>
                </a:cxn>
                <a:cxn ang="0">
                  <a:pos x="connsiteX2" y="connsiteY2"/>
                </a:cxn>
                <a:cxn ang="0">
                  <a:pos x="connsiteX3" y="connsiteY3"/>
                </a:cxn>
              </a:cxnLst>
              <a:rect l="l" t="t" r="r" b="b"/>
              <a:pathLst>
                <a:path w="238125" h="104775">
                  <a:moveTo>
                    <a:pt x="0" y="0"/>
                  </a:moveTo>
                  <a:lnTo>
                    <a:pt x="238125" y="0"/>
                  </a:lnTo>
                  <a:lnTo>
                    <a:pt x="238125" y="108585"/>
                  </a:lnTo>
                  <a:lnTo>
                    <a:pt x="0" y="108585"/>
                  </a:lnTo>
                  <a:close/>
                </a:path>
              </a:pathLst>
            </a:custGeom>
            <a:solidFill>
              <a:srgbClr val="3441BE"/>
            </a:solidFill>
            <a:ln w="9525" cap="flat">
              <a:noFill/>
              <a:prstDash val="solid"/>
              <a:miter/>
            </a:ln>
          </p:spPr>
          <p:txBody>
            <a:bodyPr rtlCol="0" anchor="ctr"/>
            <a:lstStyle/>
            <a:p>
              <a:endParaRPr lang="en-US"/>
            </a:p>
          </p:txBody>
        </p:sp>
        <p:sp>
          <p:nvSpPr>
            <p:cNvPr id="158" name="Freeform: Shape 157">
              <a:extLst>
                <a:ext uri="{FF2B5EF4-FFF2-40B4-BE49-F238E27FC236}">
                  <a16:creationId xmlns:a16="http://schemas.microsoft.com/office/drawing/2014/main" id="{ACF80446-82BB-4FB0-971F-4CFE6D0FB31D}"/>
                </a:ext>
              </a:extLst>
            </p:cNvPr>
            <p:cNvSpPr/>
            <p:nvPr/>
          </p:nvSpPr>
          <p:spPr>
            <a:xfrm>
              <a:off x="4138612" y="2949892"/>
              <a:ext cx="838200" cy="485775"/>
            </a:xfrm>
            <a:custGeom>
              <a:avLst/>
              <a:gdLst>
                <a:gd name="connsiteX0" fmla="*/ 804863 w 838200"/>
                <a:gd name="connsiteY0" fmla="*/ 0 h 485775"/>
                <a:gd name="connsiteX1" fmla="*/ 39052 w 838200"/>
                <a:gd name="connsiteY1" fmla="*/ 0 h 485775"/>
                <a:gd name="connsiteX2" fmla="*/ 0 w 838200"/>
                <a:gd name="connsiteY2" fmla="*/ 39053 h 485775"/>
                <a:gd name="connsiteX3" fmla="*/ 0 w 838200"/>
                <a:gd name="connsiteY3" fmla="*/ 456247 h 485775"/>
                <a:gd name="connsiteX4" fmla="*/ 39052 w 838200"/>
                <a:gd name="connsiteY4" fmla="*/ 495300 h 485775"/>
                <a:gd name="connsiteX5" fmla="*/ 804863 w 838200"/>
                <a:gd name="connsiteY5" fmla="*/ 495300 h 485775"/>
                <a:gd name="connsiteX6" fmla="*/ 843915 w 838200"/>
                <a:gd name="connsiteY6" fmla="*/ 456247 h 485775"/>
                <a:gd name="connsiteX7" fmla="*/ 843915 w 838200"/>
                <a:gd name="connsiteY7" fmla="*/ 39053 h 485775"/>
                <a:gd name="connsiteX8" fmla="*/ 804863 w 838200"/>
                <a:gd name="connsiteY8" fmla="*/ 0 h 485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8200" h="485775">
                  <a:moveTo>
                    <a:pt x="804863" y="0"/>
                  </a:moveTo>
                  <a:lnTo>
                    <a:pt x="39052" y="0"/>
                  </a:lnTo>
                  <a:cubicBezTo>
                    <a:pt x="17145" y="0"/>
                    <a:pt x="0" y="18097"/>
                    <a:pt x="0" y="39053"/>
                  </a:cubicBezTo>
                  <a:lnTo>
                    <a:pt x="0" y="456247"/>
                  </a:lnTo>
                  <a:cubicBezTo>
                    <a:pt x="0" y="478155"/>
                    <a:pt x="18098" y="495300"/>
                    <a:pt x="39052" y="495300"/>
                  </a:cubicBezTo>
                  <a:lnTo>
                    <a:pt x="804863" y="495300"/>
                  </a:lnTo>
                  <a:cubicBezTo>
                    <a:pt x="826770" y="495300"/>
                    <a:pt x="843915" y="477203"/>
                    <a:pt x="843915" y="456247"/>
                  </a:cubicBezTo>
                  <a:lnTo>
                    <a:pt x="843915" y="39053"/>
                  </a:lnTo>
                  <a:cubicBezTo>
                    <a:pt x="843915" y="18097"/>
                    <a:pt x="825818" y="0"/>
                    <a:pt x="804863" y="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159" name="Freeform: Shape 158">
              <a:extLst>
                <a:ext uri="{FF2B5EF4-FFF2-40B4-BE49-F238E27FC236}">
                  <a16:creationId xmlns:a16="http://schemas.microsoft.com/office/drawing/2014/main" id="{6A6E370F-D26F-4296-910D-DE7426762059}"/>
                </a:ext>
              </a:extLst>
            </p:cNvPr>
            <p:cNvSpPr/>
            <p:nvPr/>
          </p:nvSpPr>
          <p:spPr>
            <a:xfrm>
              <a:off x="4164330" y="2972752"/>
              <a:ext cx="790575" cy="400050"/>
            </a:xfrm>
            <a:custGeom>
              <a:avLst/>
              <a:gdLst>
                <a:gd name="connsiteX0" fmla="*/ 0 w 790575"/>
                <a:gd name="connsiteY0" fmla="*/ 0 h 400050"/>
                <a:gd name="connsiteX1" fmla="*/ 792480 w 790575"/>
                <a:gd name="connsiteY1" fmla="*/ 0 h 400050"/>
                <a:gd name="connsiteX2" fmla="*/ 792480 w 790575"/>
                <a:gd name="connsiteY2" fmla="*/ 401955 h 400050"/>
                <a:gd name="connsiteX3" fmla="*/ 0 w 790575"/>
                <a:gd name="connsiteY3" fmla="*/ 401955 h 400050"/>
              </a:gdLst>
              <a:ahLst/>
              <a:cxnLst>
                <a:cxn ang="0">
                  <a:pos x="connsiteX0" y="connsiteY0"/>
                </a:cxn>
                <a:cxn ang="0">
                  <a:pos x="connsiteX1" y="connsiteY1"/>
                </a:cxn>
                <a:cxn ang="0">
                  <a:pos x="connsiteX2" y="connsiteY2"/>
                </a:cxn>
                <a:cxn ang="0">
                  <a:pos x="connsiteX3" y="connsiteY3"/>
                </a:cxn>
              </a:cxnLst>
              <a:rect l="l" t="t" r="r" b="b"/>
              <a:pathLst>
                <a:path w="790575" h="400050">
                  <a:moveTo>
                    <a:pt x="0" y="0"/>
                  </a:moveTo>
                  <a:lnTo>
                    <a:pt x="792480" y="0"/>
                  </a:lnTo>
                  <a:lnTo>
                    <a:pt x="792480" y="401955"/>
                  </a:lnTo>
                  <a:lnTo>
                    <a:pt x="0" y="401955"/>
                  </a:lnTo>
                  <a:close/>
                </a:path>
              </a:pathLst>
            </a:custGeom>
            <a:solidFill>
              <a:srgbClr val="8EDEF1"/>
            </a:solidFill>
            <a:ln w="9525" cap="flat">
              <a:noFill/>
              <a:prstDash val="solid"/>
              <a:miter/>
            </a:ln>
          </p:spPr>
          <p:txBody>
            <a:bodyPr rtlCol="0" anchor="ctr"/>
            <a:lstStyle/>
            <a:p>
              <a:endParaRPr lang="en-US"/>
            </a:p>
          </p:txBody>
        </p:sp>
        <p:sp>
          <p:nvSpPr>
            <p:cNvPr id="160" name="Freeform: Shape 159">
              <a:extLst>
                <a:ext uri="{FF2B5EF4-FFF2-40B4-BE49-F238E27FC236}">
                  <a16:creationId xmlns:a16="http://schemas.microsoft.com/office/drawing/2014/main" id="{EFB55242-943F-4F5A-9BEA-43B7DFD96685}"/>
                </a:ext>
              </a:extLst>
            </p:cNvPr>
            <p:cNvSpPr/>
            <p:nvPr/>
          </p:nvSpPr>
          <p:spPr>
            <a:xfrm>
              <a:off x="4342447" y="3522345"/>
              <a:ext cx="409575" cy="28575"/>
            </a:xfrm>
            <a:custGeom>
              <a:avLst/>
              <a:gdLst>
                <a:gd name="connsiteX0" fmla="*/ 401955 w 409575"/>
                <a:gd name="connsiteY0" fmla="*/ 0 h 28575"/>
                <a:gd name="connsiteX1" fmla="*/ 15240 w 409575"/>
                <a:gd name="connsiteY1" fmla="*/ 0 h 28575"/>
                <a:gd name="connsiteX2" fmla="*/ 0 w 409575"/>
                <a:gd name="connsiteY2" fmla="*/ 15240 h 28575"/>
                <a:gd name="connsiteX3" fmla="*/ 15240 w 409575"/>
                <a:gd name="connsiteY3" fmla="*/ 30480 h 28575"/>
                <a:gd name="connsiteX4" fmla="*/ 401955 w 409575"/>
                <a:gd name="connsiteY4" fmla="*/ 30480 h 28575"/>
                <a:gd name="connsiteX5" fmla="*/ 417195 w 409575"/>
                <a:gd name="connsiteY5" fmla="*/ 15240 h 28575"/>
                <a:gd name="connsiteX6" fmla="*/ 401955 w 409575"/>
                <a:gd name="connsiteY6" fmla="*/ 0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9575" h="28575">
                  <a:moveTo>
                    <a:pt x="401955" y="0"/>
                  </a:moveTo>
                  <a:lnTo>
                    <a:pt x="15240" y="0"/>
                  </a:lnTo>
                  <a:cubicBezTo>
                    <a:pt x="6667" y="0"/>
                    <a:pt x="0" y="6667"/>
                    <a:pt x="0" y="15240"/>
                  </a:cubicBezTo>
                  <a:cubicBezTo>
                    <a:pt x="0" y="23813"/>
                    <a:pt x="6667" y="30480"/>
                    <a:pt x="15240" y="30480"/>
                  </a:cubicBezTo>
                  <a:lnTo>
                    <a:pt x="401955" y="30480"/>
                  </a:lnTo>
                  <a:cubicBezTo>
                    <a:pt x="410528" y="30480"/>
                    <a:pt x="417195" y="23813"/>
                    <a:pt x="417195" y="15240"/>
                  </a:cubicBezTo>
                  <a:cubicBezTo>
                    <a:pt x="417195" y="6667"/>
                    <a:pt x="410528" y="0"/>
                    <a:pt x="401955" y="0"/>
                  </a:cubicBezTo>
                  <a:close/>
                </a:path>
              </a:pathLst>
            </a:custGeom>
            <a:solidFill>
              <a:srgbClr val="FFFFFF"/>
            </a:solidFill>
            <a:ln w="9525" cap="flat">
              <a:noFill/>
              <a:prstDash val="solid"/>
              <a:miter/>
            </a:ln>
          </p:spPr>
          <p:txBody>
            <a:bodyPr rtlCol="0" anchor="ctr"/>
            <a:lstStyle/>
            <a:p>
              <a:endParaRPr lang="en-US"/>
            </a:p>
          </p:txBody>
        </p:sp>
        <p:sp>
          <p:nvSpPr>
            <p:cNvPr id="161" name="Freeform: Shape 160">
              <a:extLst>
                <a:ext uri="{FF2B5EF4-FFF2-40B4-BE49-F238E27FC236}">
                  <a16:creationId xmlns:a16="http://schemas.microsoft.com/office/drawing/2014/main" id="{87526A5E-18BD-4CE3-A227-7FFE8AD75D15}"/>
                </a:ext>
              </a:extLst>
            </p:cNvPr>
            <p:cNvSpPr/>
            <p:nvPr/>
          </p:nvSpPr>
          <p:spPr>
            <a:xfrm>
              <a:off x="4164330" y="2972752"/>
              <a:ext cx="95250" cy="400050"/>
            </a:xfrm>
            <a:custGeom>
              <a:avLst/>
              <a:gdLst>
                <a:gd name="connsiteX0" fmla="*/ 0 w 95250"/>
                <a:gd name="connsiteY0" fmla="*/ 0 h 400050"/>
                <a:gd name="connsiteX1" fmla="*/ 99060 w 95250"/>
                <a:gd name="connsiteY1" fmla="*/ 0 h 400050"/>
                <a:gd name="connsiteX2" fmla="*/ 99060 w 95250"/>
                <a:gd name="connsiteY2" fmla="*/ 402908 h 400050"/>
                <a:gd name="connsiteX3" fmla="*/ 0 w 95250"/>
                <a:gd name="connsiteY3" fmla="*/ 402908 h 400050"/>
              </a:gdLst>
              <a:ahLst/>
              <a:cxnLst>
                <a:cxn ang="0">
                  <a:pos x="connsiteX0" y="connsiteY0"/>
                </a:cxn>
                <a:cxn ang="0">
                  <a:pos x="connsiteX1" y="connsiteY1"/>
                </a:cxn>
                <a:cxn ang="0">
                  <a:pos x="connsiteX2" y="connsiteY2"/>
                </a:cxn>
                <a:cxn ang="0">
                  <a:pos x="connsiteX3" y="connsiteY3"/>
                </a:cxn>
              </a:cxnLst>
              <a:rect l="l" t="t" r="r" b="b"/>
              <a:pathLst>
                <a:path w="95250" h="400050">
                  <a:moveTo>
                    <a:pt x="0" y="0"/>
                  </a:moveTo>
                  <a:lnTo>
                    <a:pt x="99060" y="0"/>
                  </a:lnTo>
                  <a:lnTo>
                    <a:pt x="99060" y="402908"/>
                  </a:lnTo>
                  <a:lnTo>
                    <a:pt x="0" y="402908"/>
                  </a:lnTo>
                  <a:close/>
                </a:path>
              </a:pathLst>
            </a:custGeom>
            <a:solidFill>
              <a:srgbClr val="8EDEF1"/>
            </a:solidFill>
            <a:ln w="9525" cap="flat">
              <a:noFill/>
              <a:prstDash val="solid"/>
              <a:miter/>
            </a:ln>
          </p:spPr>
          <p:txBody>
            <a:bodyPr rtlCol="0" anchor="ctr"/>
            <a:lstStyle/>
            <a:p>
              <a:endParaRPr lang="en-US"/>
            </a:p>
          </p:txBody>
        </p:sp>
        <p:sp>
          <p:nvSpPr>
            <p:cNvPr id="162" name="Freeform: Shape 161">
              <a:extLst>
                <a:ext uri="{FF2B5EF4-FFF2-40B4-BE49-F238E27FC236}">
                  <a16:creationId xmlns:a16="http://schemas.microsoft.com/office/drawing/2014/main" id="{D1FC7C81-2B09-4E4B-95E8-4B4815A8AE08}"/>
                </a:ext>
              </a:extLst>
            </p:cNvPr>
            <p:cNvSpPr/>
            <p:nvPr/>
          </p:nvSpPr>
          <p:spPr>
            <a:xfrm>
              <a:off x="4904422" y="2972752"/>
              <a:ext cx="47625" cy="400050"/>
            </a:xfrm>
            <a:custGeom>
              <a:avLst/>
              <a:gdLst>
                <a:gd name="connsiteX0" fmla="*/ 0 w 47625"/>
                <a:gd name="connsiteY0" fmla="*/ 0 h 400050"/>
                <a:gd name="connsiteX1" fmla="*/ 52387 w 47625"/>
                <a:gd name="connsiteY1" fmla="*/ 0 h 400050"/>
                <a:gd name="connsiteX2" fmla="*/ 52387 w 47625"/>
                <a:gd name="connsiteY2" fmla="*/ 402908 h 400050"/>
                <a:gd name="connsiteX3" fmla="*/ 0 w 47625"/>
                <a:gd name="connsiteY3" fmla="*/ 402908 h 400050"/>
              </a:gdLst>
              <a:ahLst/>
              <a:cxnLst>
                <a:cxn ang="0">
                  <a:pos x="connsiteX0" y="connsiteY0"/>
                </a:cxn>
                <a:cxn ang="0">
                  <a:pos x="connsiteX1" y="connsiteY1"/>
                </a:cxn>
                <a:cxn ang="0">
                  <a:pos x="connsiteX2" y="connsiteY2"/>
                </a:cxn>
                <a:cxn ang="0">
                  <a:pos x="connsiteX3" y="connsiteY3"/>
                </a:cxn>
              </a:cxnLst>
              <a:rect l="l" t="t" r="r" b="b"/>
              <a:pathLst>
                <a:path w="47625" h="400050">
                  <a:moveTo>
                    <a:pt x="0" y="0"/>
                  </a:moveTo>
                  <a:lnTo>
                    <a:pt x="52387" y="0"/>
                  </a:lnTo>
                  <a:lnTo>
                    <a:pt x="52387" y="402908"/>
                  </a:lnTo>
                  <a:lnTo>
                    <a:pt x="0" y="402908"/>
                  </a:lnTo>
                  <a:close/>
                </a:path>
              </a:pathLst>
            </a:custGeom>
            <a:solidFill>
              <a:srgbClr val="8EDEF1"/>
            </a:solidFill>
            <a:ln w="9525"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587285D0-E687-42E5-93E1-631B95E7B536}"/>
                </a:ext>
              </a:extLst>
            </p:cNvPr>
            <p:cNvSpPr/>
            <p:nvPr/>
          </p:nvSpPr>
          <p:spPr>
            <a:xfrm>
              <a:off x="4174807" y="3037522"/>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64" name="Freeform: Shape 163">
              <a:extLst>
                <a:ext uri="{FF2B5EF4-FFF2-40B4-BE49-F238E27FC236}">
                  <a16:creationId xmlns:a16="http://schemas.microsoft.com/office/drawing/2014/main" id="{6C30B34E-F9A8-4700-B4D5-497D1ED8285C}"/>
                </a:ext>
              </a:extLst>
            </p:cNvPr>
            <p:cNvSpPr/>
            <p:nvPr/>
          </p:nvSpPr>
          <p:spPr>
            <a:xfrm>
              <a:off x="4218622" y="3037522"/>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65" name="Freeform: Shape 164">
              <a:extLst>
                <a:ext uri="{FF2B5EF4-FFF2-40B4-BE49-F238E27FC236}">
                  <a16:creationId xmlns:a16="http://schemas.microsoft.com/office/drawing/2014/main" id="{B85EE146-CE69-4991-A02B-9A08376607A5}"/>
                </a:ext>
              </a:extLst>
            </p:cNvPr>
            <p:cNvSpPr/>
            <p:nvPr/>
          </p:nvSpPr>
          <p:spPr>
            <a:xfrm>
              <a:off x="4174807" y="307657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66" name="Freeform: Shape 165">
              <a:extLst>
                <a:ext uri="{FF2B5EF4-FFF2-40B4-BE49-F238E27FC236}">
                  <a16:creationId xmlns:a16="http://schemas.microsoft.com/office/drawing/2014/main" id="{472E54AE-2804-4504-B1D2-40C2435D1B81}"/>
                </a:ext>
              </a:extLst>
            </p:cNvPr>
            <p:cNvSpPr/>
            <p:nvPr/>
          </p:nvSpPr>
          <p:spPr>
            <a:xfrm>
              <a:off x="4218622" y="307657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67" name="Freeform: Shape 166">
              <a:extLst>
                <a:ext uri="{FF2B5EF4-FFF2-40B4-BE49-F238E27FC236}">
                  <a16:creationId xmlns:a16="http://schemas.microsoft.com/office/drawing/2014/main" id="{43AEC7A4-EBAF-4FA6-A553-91911B29D4AC}"/>
                </a:ext>
              </a:extLst>
            </p:cNvPr>
            <p:cNvSpPr/>
            <p:nvPr/>
          </p:nvSpPr>
          <p:spPr>
            <a:xfrm>
              <a:off x="4174807" y="3116580"/>
              <a:ext cx="28575" cy="19050"/>
            </a:xfrm>
            <a:custGeom>
              <a:avLst/>
              <a:gdLst>
                <a:gd name="connsiteX0" fmla="*/ 0 w 28575"/>
                <a:gd name="connsiteY0" fmla="*/ 0 h 19050"/>
                <a:gd name="connsiteX1" fmla="*/ 31433 w 28575"/>
                <a:gd name="connsiteY1" fmla="*/ 0 h 19050"/>
                <a:gd name="connsiteX2" fmla="*/ 31433 w 28575"/>
                <a:gd name="connsiteY2" fmla="*/ 27622 h 19050"/>
                <a:gd name="connsiteX3" fmla="*/ 0 w 28575"/>
                <a:gd name="connsiteY3" fmla="*/ 27622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2"/>
                  </a:lnTo>
                  <a:lnTo>
                    <a:pt x="0" y="27622"/>
                  </a:lnTo>
                  <a:close/>
                </a:path>
              </a:pathLst>
            </a:custGeom>
            <a:solidFill>
              <a:srgbClr val="FFFFFF"/>
            </a:solidFill>
            <a:ln w="9525" cap="flat">
              <a:noFill/>
              <a:prstDash val="solid"/>
              <a:miter/>
            </a:ln>
          </p:spPr>
          <p:txBody>
            <a:bodyPr rtlCol="0" anchor="ctr"/>
            <a:lstStyle/>
            <a:p>
              <a:endParaRPr lang="en-US"/>
            </a:p>
          </p:txBody>
        </p:sp>
        <p:sp>
          <p:nvSpPr>
            <p:cNvPr id="168" name="Freeform: Shape 167">
              <a:extLst>
                <a:ext uri="{FF2B5EF4-FFF2-40B4-BE49-F238E27FC236}">
                  <a16:creationId xmlns:a16="http://schemas.microsoft.com/office/drawing/2014/main" id="{9AC4933A-8D0D-4773-BEA2-4D5D92FFC1A1}"/>
                </a:ext>
              </a:extLst>
            </p:cNvPr>
            <p:cNvSpPr/>
            <p:nvPr/>
          </p:nvSpPr>
          <p:spPr>
            <a:xfrm>
              <a:off x="4218622" y="3116580"/>
              <a:ext cx="28575" cy="19050"/>
            </a:xfrm>
            <a:custGeom>
              <a:avLst/>
              <a:gdLst>
                <a:gd name="connsiteX0" fmla="*/ 0 w 28575"/>
                <a:gd name="connsiteY0" fmla="*/ 0 h 19050"/>
                <a:gd name="connsiteX1" fmla="*/ 31433 w 28575"/>
                <a:gd name="connsiteY1" fmla="*/ 0 h 19050"/>
                <a:gd name="connsiteX2" fmla="*/ 31433 w 28575"/>
                <a:gd name="connsiteY2" fmla="*/ 27622 h 19050"/>
                <a:gd name="connsiteX3" fmla="*/ 0 w 28575"/>
                <a:gd name="connsiteY3" fmla="*/ 27622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2"/>
                  </a:lnTo>
                  <a:lnTo>
                    <a:pt x="0" y="27622"/>
                  </a:lnTo>
                  <a:close/>
                </a:path>
              </a:pathLst>
            </a:custGeom>
            <a:solidFill>
              <a:srgbClr val="FFFFFF"/>
            </a:solidFill>
            <a:ln w="9525" cap="flat">
              <a:noFill/>
              <a:prstDash val="solid"/>
              <a:miter/>
            </a:ln>
          </p:spPr>
          <p:txBody>
            <a:bodyPr rtlCol="0" anchor="ctr"/>
            <a:lstStyle/>
            <a:p>
              <a:endParaRPr lang="en-US"/>
            </a:p>
          </p:txBody>
        </p:sp>
        <p:sp>
          <p:nvSpPr>
            <p:cNvPr id="169" name="Freeform: Shape 168">
              <a:extLst>
                <a:ext uri="{FF2B5EF4-FFF2-40B4-BE49-F238E27FC236}">
                  <a16:creationId xmlns:a16="http://schemas.microsoft.com/office/drawing/2014/main" id="{E1D3CD5D-3B72-4259-942D-B18F88E8422B}"/>
                </a:ext>
              </a:extLst>
            </p:cNvPr>
            <p:cNvSpPr/>
            <p:nvPr/>
          </p:nvSpPr>
          <p:spPr>
            <a:xfrm>
              <a:off x="4174807" y="315658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0" name="Freeform: Shape 169">
              <a:extLst>
                <a:ext uri="{FF2B5EF4-FFF2-40B4-BE49-F238E27FC236}">
                  <a16:creationId xmlns:a16="http://schemas.microsoft.com/office/drawing/2014/main" id="{DA01B906-50CD-49C4-95EE-16E4F46FE24D}"/>
                </a:ext>
              </a:extLst>
            </p:cNvPr>
            <p:cNvSpPr/>
            <p:nvPr/>
          </p:nvSpPr>
          <p:spPr>
            <a:xfrm>
              <a:off x="4218622" y="315658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1" name="Freeform: Shape 170">
              <a:extLst>
                <a:ext uri="{FF2B5EF4-FFF2-40B4-BE49-F238E27FC236}">
                  <a16:creationId xmlns:a16="http://schemas.microsoft.com/office/drawing/2014/main" id="{E6312EAC-EA0F-450F-A963-0822E57684BE}"/>
                </a:ext>
              </a:extLst>
            </p:cNvPr>
            <p:cNvSpPr/>
            <p:nvPr/>
          </p:nvSpPr>
          <p:spPr>
            <a:xfrm>
              <a:off x="4174807" y="3196590"/>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2" name="Freeform: Shape 171">
              <a:extLst>
                <a:ext uri="{FF2B5EF4-FFF2-40B4-BE49-F238E27FC236}">
                  <a16:creationId xmlns:a16="http://schemas.microsoft.com/office/drawing/2014/main" id="{7D78A827-E6B2-4C7C-B89A-96CFB6A9E15D}"/>
                </a:ext>
              </a:extLst>
            </p:cNvPr>
            <p:cNvSpPr/>
            <p:nvPr/>
          </p:nvSpPr>
          <p:spPr>
            <a:xfrm>
              <a:off x="4218622" y="3196590"/>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3" name="Freeform: Shape 172">
              <a:extLst>
                <a:ext uri="{FF2B5EF4-FFF2-40B4-BE49-F238E27FC236}">
                  <a16:creationId xmlns:a16="http://schemas.microsoft.com/office/drawing/2014/main" id="{D9B4F147-1742-4DC1-B000-B917B0904E7E}"/>
                </a:ext>
              </a:extLst>
            </p:cNvPr>
            <p:cNvSpPr/>
            <p:nvPr/>
          </p:nvSpPr>
          <p:spPr>
            <a:xfrm>
              <a:off x="4174807" y="323659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4" name="Freeform: Shape 173">
              <a:extLst>
                <a:ext uri="{FF2B5EF4-FFF2-40B4-BE49-F238E27FC236}">
                  <a16:creationId xmlns:a16="http://schemas.microsoft.com/office/drawing/2014/main" id="{543EBB5A-E6EC-4021-B31E-1B1FA7B46905}"/>
                </a:ext>
              </a:extLst>
            </p:cNvPr>
            <p:cNvSpPr/>
            <p:nvPr/>
          </p:nvSpPr>
          <p:spPr>
            <a:xfrm>
              <a:off x="4218622" y="3236595"/>
              <a:ext cx="28575" cy="19050"/>
            </a:xfrm>
            <a:custGeom>
              <a:avLst/>
              <a:gdLst>
                <a:gd name="connsiteX0" fmla="*/ 0 w 28575"/>
                <a:gd name="connsiteY0" fmla="*/ 0 h 19050"/>
                <a:gd name="connsiteX1" fmla="*/ 31433 w 28575"/>
                <a:gd name="connsiteY1" fmla="*/ 0 h 19050"/>
                <a:gd name="connsiteX2" fmla="*/ 31433 w 28575"/>
                <a:gd name="connsiteY2" fmla="*/ 27623 h 19050"/>
                <a:gd name="connsiteX3" fmla="*/ 0 w 28575"/>
                <a:gd name="connsiteY3" fmla="*/ 27623 h 19050"/>
              </a:gdLst>
              <a:ahLst/>
              <a:cxnLst>
                <a:cxn ang="0">
                  <a:pos x="connsiteX0" y="connsiteY0"/>
                </a:cxn>
                <a:cxn ang="0">
                  <a:pos x="connsiteX1" y="connsiteY1"/>
                </a:cxn>
                <a:cxn ang="0">
                  <a:pos x="connsiteX2" y="connsiteY2"/>
                </a:cxn>
                <a:cxn ang="0">
                  <a:pos x="connsiteX3" y="connsiteY3"/>
                </a:cxn>
              </a:cxnLst>
              <a:rect l="l" t="t" r="r" b="b"/>
              <a:pathLst>
                <a:path w="28575" h="19050">
                  <a:moveTo>
                    <a:pt x="0" y="0"/>
                  </a:moveTo>
                  <a:lnTo>
                    <a:pt x="31433" y="0"/>
                  </a:lnTo>
                  <a:lnTo>
                    <a:pt x="31433" y="27623"/>
                  </a:lnTo>
                  <a:lnTo>
                    <a:pt x="0" y="27623"/>
                  </a:lnTo>
                  <a:close/>
                </a:path>
              </a:pathLst>
            </a:custGeom>
            <a:solidFill>
              <a:srgbClr val="FFFFFF"/>
            </a:solidFill>
            <a:ln w="9525" cap="flat">
              <a:noFill/>
              <a:prstDash val="solid"/>
              <a:miter/>
            </a:ln>
          </p:spPr>
          <p:txBody>
            <a:bodyPr rtlCol="0" anchor="ctr"/>
            <a:lstStyle/>
            <a:p>
              <a:endParaRPr lang="en-US"/>
            </a:p>
          </p:txBody>
        </p:sp>
        <p:sp>
          <p:nvSpPr>
            <p:cNvPr id="175" name="Freeform: Shape 174">
              <a:extLst>
                <a:ext uri="{FF2B5EF4-FFF2-40B4-BE49-F238E27FC236}">
                  <a16:creationId xmlns:a16="http://schemas.microsoft.com/office/drawing/2014/main" id="{79DF747F-B29C-41A1-AB3B-07C336B095EB}"/>
                </a:ext>
              </a:extLst>
            </p:cNvPr>
            <p:cNvSpPr/>
            <p:nvPr/>
          </p:nvSpPr>
          <p:spPr>
            <a:xfrm>
              <a:off x="4174807" y="3294697"/>
              <a:ext cx="28575" cy="57150"/>
            </a:xfrm>
            <a:custGeom>
              <a:avLst/>
              <a:gdLst>
                <a:gd name="connsiteX0" fmla="*/ 0 w 28575"/>
                <a:gd name="connsiteY0" fmla="*/ 0 h 57150"/>
                <a:gd name="connsiteX1" fmla="*/ 31433 w 28575"/>
                <a:gd name="connsiteY1" fmla="*/ 0 h 57150"/>
                <a:gd name="connsiteX2" fmla="*/ 31433 w 28575"/>
                <a:gd name="connsiteY2" fmla="*/ 59055 h 57150"/>
                <a:gd name="connsiteX3" fmla="*/ 0 w 28575"/>
                <a:gd name="connsiteY3" fmla="*/ 59055 h 57150"/>
              </a:gdLst>
              <a:ahLst/>
              <a:cxnLst>
                <a:cxn ang="0">
                  <a:pos x="connsiteX0" y="connsiteY0"/>
                </a:cxn>
                <a:cxn ang="0">
                  <a:pos x="connsiteX1" y="connsiteY1"/>
                </a:cxn>
                <a:cxn ang="0">
                  <a:pos x="connsiteX2" y="connsiteY2"/>
                </a:cxn>
                <a:cxn ang="0">
                  <a:pos x="connsiteX3" y="connsiteY3"/>
                </a:cxn>
              </a:cxnLst>
              <a:rect l="l" t="t" r="r" b="b"/>
              <a:pathLst>
                <a:path w="28575" h="57150">
                  <a:moveTo>
                    <a:pt x="0" y="0"/>
                  </a:moveTo>
                  <a:lnTo>
                    <a:pt x="31433" y="0"/>
                  </a:lnTo>
                  <a:lnTo>
                    <a:pt x="31433" y="59055"/>
                  </a:lnTo>
                  <a:lnTo>
                    <a:pt x="0" y="59055"/>
                  </a:lnTo>
                  <a:close/>
                </a:path>
              </a:pathLst>
            </a:custGeom>
            <a:solidFill>
              <a:srgbClr val="FFFFFF"/>
            </a:solidFill>
            <a:ln w="9525" cap="flat">
              <a:noFill/>
              <a:prstDash val="solid"/>
              <a:miter/>
            </a:ln>
          </p:spPr>
          <p:txBody>
            <a:bodyPr rtlCol="0" anchor="ctr"/>
            <a:lstStyle/>
            <a:p>
              <a:endParaRPr lang="en-US"/>
            </a:p>
          </p:txBody>
        </p:sp>
        <p:sp>
          <p:nvSpPr>
            <p:cNvPr id="176" name="Freeform: Shape 175">
              <a:extLst>
                <a:ext uri="{FF2B5EF4-FFF2-40B4-BE49-F238E27FC236}">
                  <a16:creationId xmlns:a16="http://schemas.microsoft.com/office/drawing/2014/main" id="{51A64C06-A73B-4DB3-8B5B-E041EF04E126}"/>
                </a:ext>
              </a:extLst>
            </p:cNvPr>
            <p:cNvSpPr/>
            <p:nvPr/>
          </p:nvSpPr>
          <p:spPr>
            <a:xfrm>
              <a:off x="4218622" y="3294697"/>
              <a:ext cx="28575" cy="57150"/>
            </a:xfrm>
            <a:custGeom>
              <a:avLst/>
              <a:gdLst>
                <a:gd name="connsiteX0" fmla="*/ 0 w 28575"/>
                <a:gd name="connsiteY0" fmla="*/ 0 h 57150"/>
                <a:gd name="connsiteX1" fmla="*/ 31433 w 28575"/>
                <a:gd name="connsiteY1" fmla="*/ 0 h 57150"/>
                <a:gd name="connsiteX2" fmla="*/ 31433 w 28575"/>
                <a:gd name="connsiteY2" fmla="*/ 59055 h 57150"/>
                <a:gd name="connsiteX3" fmla="*/ 0 w 28575"/>
                <a:gd name="connsiteY3" fmla="*/ 59055 h 57150"/>
              </a:gdLst>
              <a:ahLst/>
              <a:cxnLst>
                <a:cxn ang="0">
                  <a:pos x="connsiteX0" y="connsiteY0"/>
                </a:cxn>
                <a:cxn ang="0">
                  <a:pos x="connsiteX1" y="connsiteY1"/>
                </a:cxn>
                <a:cxn ang="0">
                  <a:pos x="connsiteX2" y="connsiteY2"/>
                </a:cxn>
                <a:cxn ang="0">
                  <a:pos x="connsiteX3" y="connsiteY3"/>
                </a:cxn>
              </a:cxnLst>
              <a:rect l="l" t="t" r="r" b="b"/>
              <a:pathLst>
                <a:path w="28575" h="57150">
                  <a:moveTo>
                    <a:pt x="0" y="0"/>
                  </a:moveTo>
                  <a:lnTo>
                    <a:pt x="31433" y="0"/>
                  </a:lnTo>
                  <a:lnTo>
                    <a:pt x="31433" y="59055"/>
                  </a:lnTo>
                  <a:lnTo>
                    <a:pt x="0" y="59055"/>
                  </a:lnTo>
                  <a:close/>
                </a:path>
              </a:pathLst>
            </a:custGeom>
            <a:solidFill>
              <a:srgbClr val="FFFFFF"/>
            </a:solidFill>
            <a:ln w="9525" cap="flat">
              <a:noFill/>
              <a:prstDash val="solid"/>
              <a:miter/>
            </a:ln>
          </p:spPr>
          <p:txBody>
            <a:bodyPr rtlCol="0" anchor="ctr"/>
            <a:lstStyle/>
            <a:p>
              <a:endParaRPr lang="en-US"/>
            </a:p>
          </p:txBody>
        </p:sp>
        <p:sp>
          <p:nvSpPr>
            <p:cNvPr id="177" name="Freeform: Shape 176">
              <a:extLst>
                <a:ext uri="{FF2B5EF4-FFF2-40B4-BE49-F238E27FC236}">
                  <a16:creationId xmlns:a16="http://schemas.microsoft.com/office/drawing/2014/main" id="{995F04E5-717F-4541-B16A-6FC5B6D700F3}"/>
                </a:ext>
              </a:extLst>
            </p:cNvPr>
            <p:cNvSpPr/>
            <p:nvPr/>
          </p:nvSpPr>
          <p:spPr>
            <a:xfrm>
              <a:off x="4914900" y="3317557"/>
              <a:ext cx="28575" cy="28575"/>
            </a:xfrm>
            <a:custGeom>
              <a:avLst/>
              <a:gdLst>
                <a:gd name="connsiteX0" fmla="*/ 0 w 28575"/>
                <a:gd name="connsiteY0" fmla="*/ 0 h 28575"/>
                <a:gd name="connsiteX1" fmla="*/ 31433 w 28575"/>
                <a:gd name="connsiteY1" fmla="*/ 0 h 28575"/>
                <a:gd name="connsiteX2" fmla="*/ 31433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3" y="0"/>
                  </a:lnTo>
                  <a:lnTo>
                    <a:pt x="31433" y="36195"/>
                  </a:lnTo>
                  <a:lnTo>
                    <a:pt x="0" y="36195"/>
                  </a:lnTo>
                  <a:close/>
                </a:path>
              </a:pathLst>
            </a:custGeom>
            <a:solidFill>
              <a:srgbClr val="FFFFFF"/>
            </a:solidFill>
            <a:ln w="9525" cap="flat">
              <a:noFill/>
              <a:prstDash val="solid"/>
              <a:miter/>
            </a:ln>
          </p:spPr>
          <p:txBody>
            <a:bodyPr rtlCol="0" anchor="ctr"/>
            <a:lstStyle/>
            <a:p>
              <a:endParaRPr lang="en-US"/>
            </a:p>
          </p:txBody>
        </p:sp>
        <p:sp>
          <p:nvSpPr>
            <p:cNvPr id="178" name="Freeform: Shape 177">
              <a:extLst>
                <a:ext uri="{FF2B5EF4-FFF2-40B4-BE49-F238E27FC236}">
                  <a16:creationId xmlns:a16="http://schemas.microsoft.com/office/drawing/2014/main" id="{7EFAAA24-624A-414B-9AC6-91A08FAE4A1A}"/>
                </a:ext>
              </a:extLst>
            </p:cNvPr>
            <p:cNvSpPr/>
            <p:nvPr/>
          </p:nvSpPr>
          <p:spPr>
            <a:xfrm>
              <a:off x="4914900" y="3249930"/>
              <a:ext cx="28575" cy="28575"/>
            </a:xfrm>
            <a:custGeom>
              <a:avLst/>
              <a:gdLst>
                <a:gd name="connsiteX0" fmla="*/ 0 w 28575"/>
                <a:gd name="connsiteY0" fmla="*/ 0 h 28575"/>
                <a:gd name="connsiteX1" fmla="*/ 31433 w 28575"/>
                <a:gd name="connsiteY1" fmla="*/ 0 h 28575"/>
                <a:gd name="connsiteX2" fmla="*/ 31433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3" y="0"/>
                  </a:lnTo>
                  <a:lnTo>
                    <a:pt x="31433" y="36195"/>
                  </a:lnTo>
                  <a:lnTo>
                    <a:pt x="0" y="36195"/>
                  </a:lnTo>
                  <a:close/>
                </a:path>
              </a:pathLst>
            </a:custGeom>
            <a:solidFill>
              <a:srgbClr val="FFFFFF"/>
            </a:solidFill>
            <a:ln w="9525" cap="flat">
              <a:noFill/>
              <a:prstDash val="solid"/>
              <a:miter/>
            </a:ln>
          </p:spPr>
          <p:txBody>
            <a:bodyPr rtlCol="0" anchor="ctr"/>
            <a:lstStyle/>
            <a:p>
              <a:endParaRPr lang="en-US"/>
            </a:p>
          </p:txBody>
        </p:sp>
        <p:sp>
          <p:nvSpPr>
            <p:cNvPr id="179" name="Freeform: Shape 178">
              <a:extLst>
                <a:ext uri="{FF2B5EF4-FFF2-40B4-BE49-F238E27FC236}">
                  <a16:creationId xmlns:a16="http://schemas.microsoft.com/office/drawing/2014/main" id="{558DDC87-2A1F-4658-9C13-629ECB09DBDF}"/>
                </a:ext>
              </a:extLst>
            </p:cNvPr>
            <p:cNvSpPr/>
            <p:nvPr/>
          </p:nvSpPr>
          <p:spPr>
            <a:xfrm>
              <a:off x="4914900" y="3182302"/>
              <a:ext cx="28575" cy="28575"/>
            </a:xfrm>
            <a:custGeom>
              <a:avLst/>
              <a:gdLst>
                <a:gd name="connsiteX0" fmla="*/ 0 w 28575"/>
                <a:gd name="connsiteY0" fmla="*/ 0 h 28575"/>
                <a:gd name="connsiteX1" fmla="*/ 31433 w 28575"/>
                <a:gd name="connsiteY1" fmla="*/ 0 h 28575"/>
                <a:gd name="connsiteX2" fmla="*/ 31433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3" y="0"/>
                  </a:lnTo>
                  <a:lnTo>
                    <a:pt x="31433" y="36195"/>
                  </a:lnTo>
                  <a:lnTo>
                    <a:pt x="0" y="36195"/>
                  </a:lnTo>
                  <a:close/>
                </a:path>
              </a:pathLst>
            </a:custGeom>
            <a:solidFill>
              <a:srgbClr val="FFFFFF"/>
            </a:solidFill>
            <a:ln w="9525" cap="flat">
              <a:noFill/>
              <a:prstDash val="solid"/>
              <a:miter/>
            </a:ln>
          </p:spPr>
          <p:txBody>
            <a:bodyPr rtlCol="0" anchor="ctr"/>
            <a:lstStyle/>
            <a:p>
              <a:endParaRPr lang="en-US"/>
            </a:p>
          </p:txBody>
        </p:sp>
        <p:sp>
          <p:nvSpPr>
            <p:cNvPr id="180" name="Freeform: Shape 179">
              <a:extLst>
                <a:ext uri="{FF2B5EF4-FFF2-40B4-BE49-F238E27FC236}">
                  <a16:creationId xmlns:a16="http://schemas.microsoft.com/office/drawing/2014/main" id="{93CED2FF-58DF-45F0-AF0C-1F0BC8C18D62}"/>
                </a:ext>
              </a:extLst>
            </p:cNvPr>
            <p:cNvSpPr/>
            <p:nvPr/>
          </p:nvSpPr>
          <p:spPr>
            <a:xfrm>
              <a:off x="4914900" y="3115627"/>
              <a:ext cx="28575" cy="28575"/>
            </a:xfrm>
            <a:custGeom>
              <a:avLst/>
              <a:gdLst>
                <a:gd name="connsiteX0" fmla="*/ 0 w 28575"/>
                <a:gd name="connsiteY0" fmla="*/ 0 h 28575"/>
                <a:gd name="connsiteX1" fmla="*/ 31433 w 28575"/>
                <a:gd name="connsiteY1" fmla="*/ 0 h 28575"/>
                <a:gd name="connsiteX2" fmla="*/ 31433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3" y="0"/>
                  </a:lnTo>
                  <a:lnTo>
                    <a:pt x="31433" y="36195"/>
                  </a:lnTo>
                  <a:lnTo>
                    <a:pt x="0" y="36195"/>
                  </a:lnTo>
                  <a:close/>
                </a:path>
              </a:pathLst>
            </a:custGeom>
            <a:solidFill>
              <a:srgbClr val="FFFFFF"/>
            </a:solidFill>
            <a:ln w="9525" cap="flat">
              <a:noFill/>
              <a:prstDash val="solid"/>
              <a:miter/>
            </a:ln>
          </p:spPr>
          <p:txBody>
            <a:bodyPr rtlCol="0" anchor="ctr"/>
            <a:lstStyle/>
            <a:p>
              <a:endParaRPr lang="en-US"/>
            </a:p>
          </p:txBody>
        </p:sp>
        <p:sp>
          <p:nvSpPr>
            <p:cNvPr id="181" name="Freeform: Shape 180">
              <a:extLst>
                <a:ext uri="{FF2B5EF4-FFF2-40B4-BE49-F238E27FC236}">
                  <a16:creationId xmlns:a16="http://schemas.microsoft.com/office/drawing/2014/main" id="{E0FAA9D6-52E1-4DA3-95EF-2A3CCB4AFFD4}"/>
                </a:ext>
              </a:extLst>
            </p:cNvPr>
            <p:cNvSpPr/>
            <p:nvPr/>
          </p:nvSpPr>
          <p:spPr>
            <a:xfrm>
              <a:off x="4914900" y="3048000"/>
              <a:ext cx="28575" cy="28575"/>
            </a:xfrm>
            <a:custGeom>
              <a:avLst/>
              <a:gdLst>
                <a:gd name="connsiteX0" fmla="*/ 0 w 28575"/>
                <a:gd name="connsiteY0" fmla="*/ 0 h 28575"/>
                <a:gd name="connsiteX1" fmla="*/ 31433 w 28575"/>
                <a:gd name="connsiteY1" fmla="*/ 0 h 28575"/>
                <a:gd name="connsiteX2" fmla="*/ 31433 w 28575"/>
                <a:gd name="connsiteY2" fmla="*/ 36195 h 28575"/>
                <a:gd name="connsiteX3" fmla="*/ 0 w 28575"/>
                <a:gd name="connsiteY3" fmla="*/ 36195 h 28575"/>
              </a:gdLst>
              <a:ahLst/>
              <a:cxnLst>
                <a:cxn ang="0">
                  <a:pos x="connsiteX0" y="connsiteY0"/>
                </a:cxn>
                <a:cxn ang="0">
                  <a:pos x="connsiteX1" y="connsiteY1"/>
                </a:cxn>
                <a:cxn ang="0">
                  <a:pos x="connsiteX2" y="connsiteY2"/>
                </a:cxn>
                <a:cxn ang="0">
                  <a:pos x="connsiteX3" y="connsiteY3"/>
                </a:cxn>
              </a:cxnLst>
              <a:rect l="l" t="t" r="r" b="b"/>
              <a:pathLst>
                <a:path w="28575" h="28575">
                  <a:moveTo>
                    <a:pt x="0" y="0"/>
                  </a:moveTo>
                  <a:lnTo>
                    <a:pt x="31433" y="0"/>
                  </a:lnTo>
                  <a:lnTo>
                    <a:pt x="31433" y="36195"/>
                  </a:lnTo>
                  <a:lnTo>
                    <a:pt x="0" y="36195"/>
                  </a:lnTo>
                  <a:close/>
                </a:path>
              </a:pathLst>
            </a:custGeom>
            <a:solidFill>
              <a:srgbClr val="FFFFFF"/>
            </a:solidFill>
            <a:ln w="9525" cap="flat">
              <a:noFill/>
              <a:prstDash val="solid"/>
              <a:miter/>
            </a:ln>
          </p:spPr>
          <p:txBody>
            <a:bodyPr rtlCol="0" anchor="ctr"/>
            <a:lstStyle/>
            <a:p>
              <a:endParaRPr lang="en-US"/>
            </a:p>
          </p:txBody>
        </p:sp>
        <p:sp>
          <p:nvSpPr>
            <p:cNvPr id="182" name="Freeform: Shape 181">
              <a:extLst>
                <a:ext uri="{FF2B5EF4-FFF2-40B4-BE49-F238E27FC236}">
                  <a16:creationId xmlns:a16="http://schemas.microsoft.com/office/drawing/2014/main" id="{66E2557E-7347-4DE9-A576-72A21F9671DF}"/>
                </a:ext>
              </a:extLst>
            </p:cNvPr>
            <p:cNvSpPr/>
            <p:nvPr/>
          </p:nvSpPr>
          <p:spPr>
            <a:xfrm>
              <a:off x="4164330" y="2972752"/>
              <a:ext cx="790575" cy="47625"/>
            </a:xfrm>
            <a:custGeom>
              <a:avLst/>
              <a:gdLst>
                <a:gd name="connsiteX0" fmla="*/ 0 w 790575"/>
                <a:gd name="connsiteY0" fmla="*/ 0 h 47625"/>
                <a:gd name="connsiteX1" fmla="*/ 792480 w 790575"/>
                <a:gd name="connsiteY1" fmla="*/ 0 h 47625"/>
                <a:gd name="connsiteX2" fmla="*/ 792480 w 790575"/>
                <a:gd name="connsiteY2" fmla="*/ 52387 h 47625"/>
                <a:gd name="connsiteX3" fmla="*/ 0 w 790575"/>
                <a:gd name="connsiteY3" fmla="*/ 52387 h 47625"/>
              </a:gdLst>
              <a:ahLst/>
              <a:cxnLst>
                <a:cxn ang="0">
                  <a:pos x="connsiteX0" y="connsiteY0"/>
                </a:cxn>
                <a:cxn ang="0">
                  <a:pos x="connsiteX1" y="connsiteY1"/>
                </a:cxn>
                <a:cxn ang="0">
                  <a:pos x="connsiteX2" y="connsiteY2"/>
                </a:cxn>
                <a:cxn ang="0">
                  <a:pos x="connsiteX3" y="connsiteY3"/>
                </a:cxn>
              </a:cxnLst>
              <a:rect l="l" t="t" r="r" b="b"/>
              <a:pathLst>
                <a:path w="790575" h="47625">
                  <a:moveTo>
                    <a:pt x="0" y="0"/>
                  </a:moveTo>
                  <a:lnTo>
                    <a:pt x="792480" y="0"/>
                  </a:lnTo>
                  <a:lnTo>
                    <a:pt x="792480" y="52387"/>
                  </a:lnTo>
                  <a:lnTo>
                    <a:pt x="0" y="52387"/>
                  </a:lnTo>
                  <a:close/>
                </a:path>
              </a:pathLst>
            </a:custGeom>
            <a:solidFill>
              <a:srgbClr val="3441BE"/>
            </a:solidFill>
            <a:ln w="9525" cap="flat">
              <a:noFill/>
              <a:prstDash val="solid"/>
              <a:miter/>
            </a:ln>
          </p:spPr>
          <p:txBody>
            <a:bodyPr rtlCol="0" anchor="ctr"/>
            <a:lstStyle/>
            <a:p>
              <a:endParaRPr lang="en-US"/>
            </a:p>
          </p:txBody>
        </p:sp>
        <p:sp>
          <p:nvSpPr>
            <p:cNvPr id="183" name="Freeform: Shape 182">
              <a:extLst>
                <a:ext uri="{FF2B5EF4-FFF2-40B4-BE49-F238E27FC236}">
                  <a16:creationId xmlns:a16="http://schemas.microsoft.com/office/drawing/2014/main" id="{51D0F41C-14DB-4BB7-8072-BCDFDB2D629F}"/>
                </a:ext>
              </a:extLst>
            </p:cNvPr>
            <p:cNvSpPr/>
            <p:nvPr/>
          </p:nvSpPr>
          <p:spPr>
            <a:xfrm>
              <a:off x="4197667" y="2987039"/>
              <a:ext cx="95250" cy="19050"/>
            </a:xfrm>
            <a:custGeom>
              <a:avLst/>
              <a:gdLst>
                <a:gd name="connsiteX0" fmla="*/ 89535 w 95250"/>
                <a:gd name="connsiteY0" fmla="*/ 0 h 19050"/>
                <a:gd name="connsiteX1" fmla="*/ 12383 w 95250"/>
                <a:gd name="connsiteY1" fmla="*/ 0 h 19050"/>
                <a:gd name="connsiteX2" fmla="*/ 0 w 95250"/>
                <a:gd name="connsiteY2" fmla="*/ 12383 h 19050"/>
                <a:gd name="connsiteX3" fmla="*/ 12383 w 95250"/>
                <a:gd name="connsiteY3" fmla="*/ 24765 h 19050"/>
                <a:gd name="connsiteX4" fmla="*/ 89535 w 95250"/>
                <a:gd name="connsiteY4" fmla="*/ 24765 h 19050"/>
                <a:gd name="connsiteX5" fmla="*/ 101918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3" y="0"/>
                  </a:lnTo>
                  <a:cubicBezTo>
                    <a:pt x="5715" y="0"/>
                    <a:pt x="0" y="5715"/>
                    <a:pt x="0" y="12383"/>
                  </a:cubicBezTo>
                  <a:cubicBezTo>
                    <a:pt x="0" y="19050"/>
                    <a:pt x="5715" y="24765"/>
                    <a:pt x="12383" y="24765"/>
                  </a:cubicBezTo>
                  <a:lnTo>
                    <a:pt x="89535" y="24765"/>
                  </a:lnTo>
                  <a:cubicBezTo>
                    <a:pt x="96203" y="24765"/>
                    <a:pt x="101918" y="19050"/>
                    <a:pt x="101918" y="12383"/>
                  </a:cubicBezTo>
                  <a:cubicBezTo>
                    <a:pt x="101918" y="5715"/>
                    <a:pt x="96203" y="0"/>
                    <a:pt x="89535" y="0"/>
                  </a:cubicBezTo>
                  <a:close/>
                </a:path>
              </a:pathLst>
            </a:custGeom>
            <a:solidFill>
              <a:srgbClr val="FFFFFF"/>
            </a:solidFill>
            <a:ln w="9525" cap="flat">
              <a:noFill/>
              <a:prstDash val="solid"/>
              <a:miter/>
            </a:ln>
          </p:spPr>
          <p:txBody>
            <a:bodyPr rtlCol="0" anchor="ctr"/>
            <a:lstStyle/>
            <a:p>
              <a:endParaRPr lang="en-US"/>
            </a:p>
          </p:txBody>
        </p:sp>
        <p:sp>
          <p:nvSpPr>
            <p:cNvPr id="184" name="Freeform: Shape 183">
              <a:extLst>
                <a:ext uri="{FF2B5EF4-FFF2-40B4-BE49-F238E27FC236}">
                  <a16:creationId xmlns:a16="http://schemas.microsoft.com/office/drawing/2014/main" id="{24A202FB-9AE0-461E-B8E3-7C2F3CD83226}"/>
                </a:ext>
              </a:extLst>
            </p:cNvPr>
            <p:cNvSpPr/>
            <p:nvPr/>
          </p:nvSpPr>
          <p:spPr>
            <a:xfrm>
              <a:off x="4315777" y="2987039"/>
              <a:ext cx="95250" cy="19050"/>
            </a:xfrm>
            <a:custGeom>
              <a:avLst/>
              <a:gdLst>
                <a:gd name="connsiteX0" fmla="*/ 89535 w 95250"/>
                <a:gd name="connsiteY0" fmla="*/ 0 h 19050"/>
                <a:gd name="connsiteX1" fmla="*/ 12383 w 95250"/>
                <a:gd name="connsiteY1" fmla="*/ 0 h 19050"/>
                <a:gd name="connsiteX2" fmla="*/ 0 w 95250"/>
                <a:gd name="connsiteY2" fmla="*/ 12383 h 19050"/>
                <a:gd name="connsiteX3" fmla="*/ 12383 w 95250"/>
                <a:gd name="connsiteY3" fmla="*/ 24765 h 19050"/>
                <a:gd name="connsiteX4" fmla="*/ 89535 w 95250"/>
                <a:gd name="connsiteY4" fmla="*/ 24765 h 19050"/>
                <a:gd name="connsiteX5" fmla="*/ 101918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3" y="0"/>
                  </a:lnTo>
                  <a:cubicBezTo>
                    <a:pt x="5715" y="0"/>
                    <a:pt x="0" y="5715"/>
                    <a:pt x="0" y="12383"/>
                  </a:cubicBezTo>
                  <a:cubicBezTo>
                    <a:pt x="0" y="19050"/>
                    <a:pt x="5715" y="24765"/>
                    <a:pt x="12383" y="24765"/>
                  </a:cubicBezTo>
                  <a:lnTo>
                    <a:pt x="89535" y="24765"/>
                  </a:lnTo>
                  <a:cubicBezTo>
                    <a:pt x="96202" y="24765"/>
                    <a:pt x="101918" y="19050"/>
                    <a:pt x="101918" y="12383"/>
                  </a:cubicBezTo>
                  <a:cubicBezTo>
                    <a:pt x="101918" y="5715"/>
                    <a:pt x="96202" y="0"/>
                    <a:pt x="89535" y="0"/>
                  </a:cubicBezTo>
                  <a:close/>
                </a:path>
              </a:pathLst>
            </a:custGeom>
            <a:solidFill>
              <a:srgbClr val="FFFFFF"/>
            </a:solidFill>
            <a:ln w="9525" cap="flat">
              <a:noFill/>
              <a:prstDash val="solid"/>
              <a:miter/>
            </a:ln>
          </p:spPr>
          <p:txBody>
            <a:bodyPr rtlCol="0" anchor="ctr"/>
            <a:lstStyle/>
            <a:p>
              <a:endParaRPr lang="en-US"/>
            </a:p>
          </p:txBody>
        </p:sp>
        <p:sp>
          <p:nvSpPr>
            <p:cNvPr id="185" name="Freeform: Shape 184">
              <a:extLst>
                <a:ext uri="{FF2B5EF4-FFF2-40B4-BE49-F238E27FC236}">
                  <a16:creationId xmlns:a16="http://schemas.microsoft.com/office/drawing/2014/main" id="{3A9F0F22-6671-4C6D-B14C-0408B81984CD}"/>
                </a:ext>
              </a:extLst>
            </p:cNvPr>
            <p:cNvSpPr/>
            <p:nvPr/>
          </p:nvSpPr>
          <p:spPr>
            <a:xfrm>
              <a:off x="4433887" y="2987039"/>
              <a:ext cx="95250" cy="19050"/>
            </a:xfrm>
            <a:custGeom>
              <a:avLst/>
              <a:gdLst>
                <a:gd name="connsiteX0" fmla="*/ 89535 w 95250"/>
                <a:gd name="connsiteY0" fmla="*/ 0 h 19050"/>
                <a:gd name="connsiteX1" fmla="*/ 12383 w 95250"/>
                <a:gd name="connsiteY1" fmla="*/ 0 h 19050"/>
                <a:gd name="connsiteX2" fmla="*/ 0 w 95250"/>
                <a:gd name="connsiteY2" fmla="*/ 12383 h 19050"/>
                <a:gd name="connsiteX3" fmla="*/ 12383 w 95250"/>
                <a:gd name="connsiteY3" fmla="*/ 24765 h 19050"/>
                <a:gd name="connsiteX4" fmla="*/ 89535 w 95250"/>
                <a:gd name="connsiteY4" fmla="*/ 24765 h 19050"/>
                <a:gd name="connsiteX5" fmla="*/ 101917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3" y="0"/>
                  </a:lnTo>
                  <a:cubicBezTo>
                    <a:pt x="5715" y="0"/>
                    <a:pt x="0" y="5715"/>
                    <a:pt x="0" y="12383"/>
                  </a:cubicBezTo>
                  <a:cubicBezTo>
                    <a:pt x="0" y="19050"/>
                    <a:pt x="5715" y="24765"/>
                    <a:pt x="12383" y="24765"/>
                  </a:cubicBezTo>
                  <a:lnTo>
                    <a:pt x="89535" y="24765"/>
                  </a:lnTo>
                  <a:cubicBezTo>
                    <a:pt x="96202" y="24765"/>
                    <a:pt x="101917" y="19050"/>
                    <a:pt x="101917" y="12383"/>
                  </a:cubicBezTo>
                  <a:cubicBezTo>
                    <a:pt x="101917" y="5715"/>
                    <a:pt x="96202" y="0"/>
                    <a:pt x="89535" y="0"/>
                  </a:cubicBezTo>
                  <a:close/>
                </a:path>
              </a:pathLst>
            </a:custGeom>
            <a:solidFill>
              <a:srgbClr val="FFFFFF"/>
            </a:solidFill>
            <a:ln w="9525" cap="flat">
              <a:noFill/>
              <a:prstDash val="solid"/>
              <a:miter/>
            </a:ln>
          </p:spPr>
          <p:txBody>
            <a:bodyPr rtlCol="0" anchor="ctr"/>
            <a:lstStyle/>
            <a:p>
              <a:endParaRPr lang="en-US"/>
            </a:p>
          </p:txBody>
        </p:sp>
        <p:sp>
          <p:nvSpPr>
            <p:cNvPr id="186" name="Freeform: Shape 185">
              <a:extLst>
                <a:ext uri="{FF2B5EF4-FFF2-40B4-BE49-F238E27FC236}">
                  <a16:creationId xmlns:a16="http://schemas.microsoft.com/office/drawing/2014/main" id="{6A3EAF92-E47F-47D2-B311-37F3246DD7F7}"/>
                </a:ext>
              </a:extLst>
            </p:cNvPr>
            <p:cNvSpPr/>
            <p:nvPr/>
          </p:nvSpPr>
          <p:spPr>
            <a:xfrm>
              <a:off x="4551997" y="2987039"/>
              <a:ext cx="95250" cy="19050"/>
            </a:xfrm>
            <a:custGeom>
              <a:avLst/>
              <a:gdLst>
                <a:gd name="connsiteX0" fmla="*/ 89535 w 95250"/>
                <a:gd name="connsiteY0" fmla="*/ 0 h 19050"/>
                <a:gd name="connsiteX1" fmla="*/ 12382 w 95250"/>
                <a:gd name="connsiteY1" fmla="*/ 0 h 19050"/>
                <a:gd name="connsiteX2" fmla="*/ 0 w 95250"/>
                <a:gd name="connsiteY2" fmla="*/ 12383 h 19050"/>
                <a:gd name="connsiteX3" fmla="*/ 12382 w 95250"/>
                <a:gd name="connsiteY3" fmla="*/ 24765 h 19050"/>
                <a:gd name="connsiteX4" fmla="*/ 89535 w 95250"/>
                <a:gd name="connsiteY4" fmla="*/ 24765 h 19050"/>
                <a:gd name="connsiteX5" fmla="*/ 101917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2" y="0"/>
                  </a:lnTo>
                  <a:cubicBezTo>
                    <a:pt x="5715" y="0"/>
                    <a:pt x="0" y="5715"/>
                    <a:pt x="0" y="12383"/>
                  </a:cubicBezTo>
                  <a:cubicBezTo>
                    <a:pt x="0" y="19050"/>
                    <a:pt x="5715" y="24765"/>
                    <a:pt x="12382" y="24765"/>
                  </a:cubicBezTo>
                  <a:lnTo>
                    <a:pt x="89535" y="24765"/>
                  </a:lnTo>
                  <a:cubicBezTo>
                    <a:pt x="96202" y="24765"/>
                    <a:pt x="101917" y="19050"/>
                    <a:pt x="101917" y="12383"/>
                  </a:cubicBezTo>
                  <a:cubicBezTo>
                    <a:pt x="101917" y="5715"/>
                    <a:pt x="96202" y="0"/>
                    <a:pt x="89535" y="0"/>
                  </a:cubicBezTo>
                  <a:close/>
                </a:path>
              </a:pathLst>
            </a:custGeom>
            <a:solidFill>
              <a:srgbClr val="FFFFFF"/>
            </a:solidFill>
            <a:ln w="9525" cap="flat">
              <a:noFill/>
              <a:prstDash val="solid"/>
              <a:miter/>
            </a:ln>
          </p:spPr>
          <p:txBody>
            <a:bodyPr rtlCol="0" anchor="ctr"/>
            <a:lstStyle/>
            <a:p>
              <a:endParaRPr lang="en-US"/>
            </a:p>
          </p:txBody>
        </p:sp>
        <p:sp>
          <p:nvSpPr>
            <p:cNvPr id="187" name="Freeform: Shape 186">
              <a:extLst>
                <a:ext uri="{FF2B5EF4-FFF2-40B4-BE49-F238E27FC236}">
                  <a16:creationId xmlns:a16="http://schemas.microsoft.com/office/drawing/2014/main" id="{78CFB2F6-68DC-48BF-B322-B89AF6C193D4}"/>
                </a:ext>
              </a:extLst>
            </p:cNvPr>
            <p:cNvSpPr/>
            <p:nvPr/>
          </p:nvSpPr>
          <p:spPr>
            <a:xfrm>
              <a:off x="4670107" y="2987039"/>
              <a:ext cx="95250" cy="19050"/>
            </a:xfrm>
            <a:custGeom>
              <a:avLst/>
              <a:gdLst>
                <a:gd name="connsiteX0" fmla="*/ 89535 w 95250"/>
                <a:gd name="connsiteY0" fmla="*/ 0 h 19050"/>
                <a:gd name="connsiteX1" fmla="*/ 12382 w 95250"/>
                <a:gd name="connsiteY1" fmla="*/ 0 h 19050"/>
                <a:gd name="connsiteX2" fmla="*/ 0 w 95250"/>
                <a:gd name="connsiteY2" fmla="*/ 12383 h 19050"/>
                <a:gd name="connsiteX3" fmla="*/ 12382 w 95250"/>
                <a:gd name="connsiteY3" fmla="*/ 24765 h 19050"/>
                <a:gd name="connsiteX4" fmla="*/ 89535 w 95250"/>
                <a:gd name="connsiteY4" fmla="*/ 24765 h 19050"/>
                <a:gd name="connsiteX5" fmla="*/ 101917 w 95250"/>
                <a:gd name="connsiteY5" fmla="*/ 12383 h 19050"/>
                <a:gd name="connsiteX6" fmla="*/ 89535 w 95250"/>
                <a:gd name="connsiteY6" fmla="*/ 0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19050">
                  <a:moveTo>
                    <a:pt x="89535" y="0"/>
                  </a:moveTo>
                  <a:lnTo>
                    <a:pt x="12382" y="0"/>
                  </a:lnTo>
                  <a:cubicBezTo>
                    <a:pt x="5715" y="0"/>
                    <a:pt x="0" y="5715"/>
                    <a:pt x="0" y="12383"/>
                  </a:cubicBezTo>
                  <a:cubicBezTo>
                    <a:pt x="0" y="19050"/>
                    <a:pt x="5715" y="24765"/>
                    <a:pt x="12382" y="24765"/>
                  </a:cubicBezTo>
                  <a:lnTo>
                    <a:pt x="89535" y="24765"/>
                  </a:lnTo>
                  <a:cubicBezTo>
                    <a:pt x="96202" y="24765"/>
                    <a:pt x="101917" y="19050"/>
                    <a:pt x="101917" y="12383"/>
                  </a:cubicBezTo>
                  <a:cubicBezTo>
                    <a:pt x="101917" y="5715"/>
                    <a:pt x="96202" y="0"/>
                    <a:pt x="89535" y="0"/>
                  </a:cubicBezTo>
                  <a:close/>
                </a:path>
              </a:pathLst>
            </a:custGeom>
            <a:solidFill>
              <a:srgbClr val="FFFFFF"/>
            </a:solidFill>
            <a:ln w="9525" cap="flat">
              <a:noFill/>
              <a:prstDash val="solid"/>
              <a:miter/>
            </a:ln>
          </p:spPr>
          <p:txBody>
            <a:bodyPr rtlCol="0" anchor="ctr"/>
            <a:lstStyle/>
            <a:p>
              <a:endParaRPr lang="en-US"/>
            </a:p>
          </p:txBody>
        </p:sp>
        <p:sp>
          <p:nvSpPr>
            <p:cNvPr id="188" name="Freeform: Shape 187">
              <a:extLst>
                <a:ext uri="{FF2B5EF4-FFF2-40B4-BE49-F238E27FC236}">
                  <a16:creationId xmlns:a16="http://schemas.microsoft.com/office/drawing/2014/main" id="{57CC3830-5C3D-4FE9-A521-5B2ACA5D0390}"/>
                </a:ext>
              </a:extLst>
            </p:cNvPr>
            <p:cNvSpPr/>
            <p:nvPr/>
          </p:nvSpPr>
          <p:spPr>
            <a:xfrm>
              <a:off x="4429125" y="3224212"/>
              <a:ext cx="95250" cy="95250"/>
            </a:xfrm>
            <a:custGeom>
              <a:avLst/>
              <a:gdLst>
                <a:gd name="connsiteX0" fmla="*/ 39052 w 95250"/>
                <a:gd name="connsiteY0" fmla="*/ 0 h 95250"/>
                <a:gd name="connsiteX1" fmla="*/ 0 w 95250"/>
                <a:gd name="connsiteY1" fmla="*/ 100965 h 95250"/>
                <a:gd name="connsiteX2" fmla="*/ 21908 w 95250"/>
                <a:gd name="connsiteY2" fmla="*/ 100965 h 95250"/>
                <a:gd name="connsiteX3" fmla="*/ 30480 w 95250"/>
                <a:gd name="connsiteY3" fmla="*/ 78105 h 95250"/>
                <a:gd name="connsiteX4" fmla="*/ 70485 w 95250"/>
                <a:gd name="connsiteY4" fmla="*/ 78105 h 95250"/>
                <a:gd name="connsiteX5" fmla="*/ 79058 w 95250"/>
                <a:gd name="connsiteY5" fmla="*/ 100965 h 95250"/>
                <a:gd name="connsiteX6" fmla="*/ 100965 w 95250"/>
                <a:gd name="connsiteY6" fmla="*/ 100965 h 95250"/>
                <a:gd name="connsiteX7" fmla="*/ 60960 w 95250"/>
                <a:gd name="connsiteY7" fmla="*/ 0 h 95250"/>
                <a:gd name="connsiteX8" fmla="*/ 39052 w 95250"/>
                <a:gd name="connsiteY8" fmla="*/ 0 h 95250"/>
                <a:gd name="connsiteX9" fmla="*/ 36195 w 95250"/>
                <a:gd name="connsiteY9" fmla="*/ 60960 h 95250"/>
                <a:gd name="connsiteX10" fmla="*/ 49530 w 95250"/>
                <a:gd name="connsiteY10" fmla="*/ 23813 h 95250"/>
                <a:gd name="connsiteX11" fmla="*/ 63817 w 95250"/>
                <a:gd name="connsiteY11" fmla="*/ 60960 h 95250"/>
                <a:gd name="connsiteX12" fmla="*/ 36195 w 95250"/>
                <a:gd name="connsiteY12" fmla="*/ 60960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5250" h="95250">
                  <a:moveTo>
                    <a:pt x="39052" y="0"/>
                  </a:moveTo>
                  <a:lnTo>
                    <a:pt x="0" y="100965"/>
                  </a:lnTo>
                  <a:lnTo>
                    <a:pt x="21908" y="100965"/>
                  </a:lnTo>
                  <a:lnTo>
                    <a:pt x="30480" y="78105"/>
                  </a:lnTo>
                  <a:lnTo>
                    <a:pt x="70485" y="78105"/>
                  </a:lnTo>
                  <a:lnTo>
                    <a:pt x="79058" y="100965"/>
                  </a:lnTo>
                  <a:lnTo>
                    <a:pt x="100965" y="100965"/>
                  </a:lnTo>
                  <a:lnTo>
                    <a:pt x="60960" y="0"/>
                  </a:lnTo>
                  <a:lnTo>
                    <a:pt x="39052" y="0"/>
                  </a:lnTo>
                  <a:close/>
                  <a:moveTo>
                    <a:pt x="36195" y="60960"/>
                  </a:moveTo>
                  <a:lnTo>
                    <a:pt x="49530" y="23813"/>
                  </a:lnTo>
                  <a:lnTo>
                    <a:pt x="63817" y="60960"/>
                  </a:lnTo>
                  <a:lnTo>
                    <a:pt x="36195" y="60960"/>
                  </a:lnTo>
                  <a:close/>
                </a:path>
              </a:pathLst>
            </a:custGeom>
            <a:solidFill>
              <a:srgbClr val="FFFFFF"/>
            </a:solidFill>
            <a:ln w="9525" cap="flat">
              <a:noFill/>
              <a:prstDash val="solid"/>
              <a:miter/>
            </a:ln>
          </p:spPr>
          <p:txBody>
            <a:bodyPr rtlCol="0" anchor="ctr"/>
            <a:lstStyle/>
            <a:p>
              <a:endParaRPr lang="en-US"/>
            </a:p>
          </p:txBody>
        </p:sp>
        <p:sp>
          <p:nvSpPr>
            <p:cNvPr id="189" name="Freeform: Shape 188">
              <a:extLst>
                <a:ext uri="{FF2B5EF4-FFF2-40B4-BE49-F238E27FC236}">
                  <a16:creationId xmlns:a16="http://schemas.microsoft.com/office/drawing/2014/main" id="{35598588-7DA7-4A7D-9F4D-7E49077E5177}"/>
                </a:ext>
              </a:extLst>
            </p:cNvPr>
            <p:cNvSpPr/>
            <p:nvPr/>
          </p:nvSpPr>
          <p:spPr>
            <a:xfrm>
              <a:off x="4540567" y="3224212"/>
              <a:ext cx="66675" cy="95250"/>
            </a:xfrm>
            <a:custGeom>
              <a:avLst/>
              <a:gdLst>
                <a:gd name="connsiteX0" fmla="*/ 40005 w 66675"/>
                <a:gd name="connsiteY0" fmla="*/ 25717 h 95250"/>
                <a:gd name="connsiteX1" fmla="*/ 19050 w 66675"/>
                <a:gd name="connsiteY1" fmla="*/ 36195 h 95250"/>
                <a:gd name="connsiteX2" fmla="*/ 19050 w 66675"/>
                <a:gd name="connsiteY2" fmla="*/ 0 h 95250"/>
                <a:gd name="connsiteX3" fmla="*/ 0 w 66675"/>
                <a:gd name="connsiteY3" fmla="*/ 0 h 95250"/>
                <a:gd name="connsiteX4" fmla="*/ 0 w 66675"/>
                <a:gd name="connsiteY4" fmla="*/ 100965 h 95250"/>
                <a:gd name="connsiteX5" fmla="*/ 18098 w 66675"/>
                <a:gd name="connsiteY5" fmla="*/ 100965 h 95250"/>
                <a:gd name="connsiteX6" fmla="*/ 18098 w 66675"/>
                <a:gd name="connsiteY6" fmla="*/ 90488 h 95250"/>
                <a:gd name="connsiteX7" fmla="*/ 28575 w 66675"/>
                <a:gd name="connsiteY7" fmla="*/ 100013 h 95250"/>
                <a:gd name="connsiteX8" fmla="*/ 40958 w 66675"/>
                <a:gd name="connsiteY8" fmla="*/ 102870 h 95250"/>
                <a:gd name="connsiteX9" fmla="*/ 62865 w 66675"/>
                <a:gd name="connsiteY9" fmla="*/ 92392 h 95250"/>
                <a:gd name="connsiteX10" fmla="*/ 71438 w 66675"/>
                <a:gd name="connsiteY10" fmla="*/ 63817 h 95250"/>
                <a:gd name="connsiteX11" fmla="*/ 62865 w 66675"/>
                <a:gd name="connsiteY11" fmla="*/ 36195 h 95250"/>
                <a:gd name="connsiteX12" fmla="*/ 40005 w 66675"/>
                <a:gd name="connsiteY12" fmla="*/ 25717 h 95250"/>
                <a:gd name="connsiteX13" fmla="*/ 46673 w 66675"/>
                <a:gd name="connsiteY13" fmla="*/ 81915 h 95250"/>
                <a:gd name="connsiteX14" fmla="*/ 36195 w 66675"/>
                <a:gd name="connsiteY14" fmla="*/ 87630 h 95250"/>
                <a:gd name="connsiteX15" fmla="*/ 22860 w 66675"/>
                <a:gd name="connsiteY15" fmla="*/ 80010 h 95250"/>
                <a:gd name="connsiteX16" fmla="*/ 19050 w 66675"/>
                <a:gd name="connsiteY16" fmla="*/ 62865 h 95250"/>
                <a:gd name="connsiteX17" fmla="*/ 23813 w 66675"/>
                <a:gd name="connsiteY17" fmla="*/ 46673 h 95250"/>
                <a:gd name="connsiteX18" fmla="*/ 35243 w 66675"/>
                <a:gd name="connsiteY18" fmla="*/ 40958 h 95250"/>
                <a:gd name="connsiteX19" fmla="*/ 46673 w 66675"/>
                <a:gd name="connsiteY19" fmla="*/ 46673 h 95250"/>
                <a:gd name="connsiteX20" fmla="*/ 51435 w 66675"/>
                <a:gd name="connsiteY20" fmla="*/ 64770 h 95250"/>
                <a:gd name="connsiteX21" fmla="*/ 46673 w 66675"/>
                <a:gd name="connsiteY21" fmla="*/ 81915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6675" h="95250">
                  <a:moveTo>
                    <a:pt x="40005" y="25717"/>
                  </a:moveTo>
                  <a:cubicBezTo>
                    <a:pt x="31433" y="25717"/>
                    <a:pt x="24765" y="29527"/>
                    <a:pt x="19050" y="36195"/>
                  </a:cubicBezTo>
                  <a:lnTo>
                    <a:pt x="19050" y="0"/>
                  </a:lnTo>
                  <a:lnTo>
                    <a:pt x="0" y="0"/>
                  </a:lnTo>
                  <a:lnTo>
                    <a:pt x="0" y="100965"/>
                  </a:lnTo>
                  <a:lnTo>
                    <a:pt x="18098" y="100965"/>
                  </a:lnTo>
                  <a:lnTo>
                    <a:pt x="18098" y="90488"/>
                  </a:lnTo>
                  <a:cubicBezTo>
                    <a:pt x="20955" y="94298"/>
                    <a:pt x="24765" y="98108"/>
                    <a:pt x="28575" y="100013"/>
                  </a:cubicBezTo>
                  <a:cubicBezTo>
                    <a:pt x="32385" y="101917"/>
                    <a:pt x="37148" y="102870"/>
                    <a:pt x="40958" y="102870"/>
                  </a:cubicBezTo>
                  <a:cubicBezTo>
                    <a:pt x="49530" y="102870"/>
                    <a:pt x="56198" y="99060"/>
                    <a:pt x="62865" y="92392"/>
                  </a:cubicBezTo>
                  <a:cubicBezTo>
                    <a:pt x="68580" y="85725"/>
                    <a:pt x="71438" y="76200"/>
                    <a:pt x="71438" y="63817"/>
                  </a:cubicBezTo>
                  <a:cubicBezTo>
                    <a:pt x="71438" y="51435"/>
                    <a:pt x="68580" y="42863"/>
                    <a:pt x="62865" y="36195"/>
                  </a:cubicBezTo>
                  <a:cubicBezTo>
                    <a:pt x="56198" y="29527"/>
                    <a:pt x="48578" y="25717"/>
                    <a:pt x="40005" y="25717"/>
                  </a:cubicBezTo>
                  <a:close/>
                  <a:moveTo>
                    <a:pt x="46673" y="81915"/>
                  </a:moveTo>
                  <a:cubicBezTo>
                    <a:pt x="43815" y="85725"/>
                    <a:pt x="40005" y="87630"/>
                    <a:pt x="36195" y="87630"/>
                  </a:cubicBezTo>
                  <a:cubicBezTo>
                    <a:pt x="30480" y="87630"/>
                    <a:pt x="25718" y="84773"/>
                    <a:pt x="22860" y="80010"/>
                  </a:cubicBezTo>
                  <a:cubicBezTo>
                    <a:pt x="20003" y="76200"/>
                    <a:pt x="19050" y="70485"/>
                    <a:pt x="19050" y="62865"/>
                  </a:cubicBezTo>
                  <a:cubicBezTo>
                    <a:pt x="19050" y="55245"/>
                    <a:pt x="20955" y="50483"/>
                    <a:pt x="23813" y="46673"/>
                  </a:cubicBezTo>
                  <a:cubicBezTo>
                    <a:pt x="26670" y="42863"/>
                    <a:pt x="30480" y="40958"/>
                    <a:pt x="35243" y="40958"/>
                  </a:cubicBezTo>
                  <a:cubicBezTo>
                    <a:pt x="40005" y="40958"/>
                    <a:pt x="43815" y="42863"/>
                    <a:pt x="46673" y="46673"/>
                  </a:cubicBezTo>
                  <a:cubicBezTo>
                    <a:pt x="49530" y="50483"/>
                    <a:pt x="51435" y="56198"/>
                    <a:pt x="51435" y="64770"/>
                  </a:cubicBezTo>
                  <a:cubicBezTo>
                    <a:pt x="51435" y="72390"/>
                    <a:pt x="49530" y="78105"/>
                    <a:pt x="46673" y="81915"/>
                  </a:cubicBezTo>
                  <a:close/>
                </a:path>
              </a:pathLst>
            </a:custGeom>
            <a:solidFill>
              <a:srgbClr val="FFFFFF"/>
            </a:solidFill>
            <a:ln w="9525" cap="flat">
              <a:noFill/>
              <a:prstDash val="solid"/>
              <a:miter/>
            </a:ln>
          </p:spPr>
          <p:txBody>
            <a:bodyPr rtlCol="0" anchor="ctr"/>
            <a:lstStyle/>
            <a:p>
              <a:endParaRPr lang="en-US"/>
            </a:p>
          </p:txBody>
        </p:sp>
        <p:sp>
          <p:nvSpPr>
            <p:cNvPr id="190" name="Freeform: Shape 189">
              <a:extLst>
                <a:ext uri="{FF2B5EF4-FFF2-40B4-BE49-F238E27FC236}">
                  <a16:creationId xmlns:a16="http://schemas.microsoft.com/office/drawing/2014/main" id="{5D5C8E77-DCD7-4675-BB22-B8174489FE6B}"/>
                </a:ext>
              </a:extLst>
            </p:cNvPr>
            <p:cNvSpPr/>
            <p:nvPr/>
          </p:nvSpPr>
          <p:spPr>
            <a:xfrm>
              <a:off x="4624387" y="3249929"/>
              <a:ext cx="66675" cy="76200"/>
            </a:xfrm>
            <a:custGeom>
              <a:avLst/>
              <a:gdLst>
                <a:gd name="connsiteX0" fmla="*/ 43815 w 66675"/>
                <a:gd name="connsiteY0" fmla="*/ 58103 h 76200"/>
                <a:gd name="connsiteX1" fmla="*/ 35242 w 66675"/>
                <a:gd name="connsiteY1" fmla="*/ 60960 h 76200"/>
                <a:gd name="connsiteX2" fmla="*/ 23813 w 66675"/>
                <a:gd name="connsiteY2" fmla="*/ 55245 h 76200"/>
                <a:gd name="connsiteX3" fmla="*/ 19050 w 66675"/>
                <a:gd name="connsiteY3" fmla="*/ 37148 h 76200"/>
                <a:gd name="connsiteX4" fmla="*/ 23813 w 66675"/>
                <a:gd name="connsiteY4" fmla="*/ 20003 h 76200"/>
                <a:gd name="connsiteX5" fmla="*/ 35242 w 66675"/>
                <a:gd name="connsiteY5" fmla="*/ 15240 h 76200"/>
                <a:gd name="connsiteX6" fmla="*/ 43815 w 66675"/>
                <a:gd name="connsiteY6" fmla="*/ 18098 h 76200"/>
                <a:gd name="connsiteX7" fmla="*/ 48577 w 66675"/>
                <a:gd name="connsiteY7" fmla="*/ 26670 h 76200"/>
                <a:gd name="connsiteX8" fmla="*/ 67627 w 66675"/>
                <a:gd name="connsiteY8" fmla="*/ 22860 h 76200"/>
                <a:gd name="connsiteX9" fmla="*/ 56198 w 66675"/>
                <a:gd name="connsiteY9" fmla="*/ 5715 h 76200"/>
                <a:gd name="connsiteX10" fmla="*/ 35242 w 66675"/>
                <a:gd name="connsiteY10" fmla="*/ 0 h 76200"/>
                <a:gd name="connsiteX11" fmla="*/ 9525 w 66675"/>
                <a:gd name="connsiteY11" fmla="*/ 10478 h 76200"/>
                <a:gd name="connsiteX12" fmla="*/ 0 w 66675"/>
                <a:gd name="connsiteY12" fmla="*/ 39053 h 76200"/>
                <a:gd name="connsiteX13" fmla="*/ 9525 w 66675"/>
                <a:gd name="connsiteY13" fmla="*/ 66675 h 76200"/>
                <a:gd name="connsiteX14" fmla="*/ 35242 w 66675"/>
                <a:gd name="connsiteY14" fmla="*/ 77153 h 76200"/>
                <a:gd name="connsiteX15" fmla="*/ 58102 w 66675"/>
                <a:gd name="connsiteY15" fmla="*/ 70485 h 76200"/>
                <a:gd name="connsiteX16" fmla="*/ 69533 w 66675"/>
                <a:gd name="connsiteY16" fmla="*/ 50483 h 76200"/>
                <a:gd name="connsiteX17" fmla="*/ 50483 w 66675"/>
                <a:gd name="connsiteY17" fmla="*/ 47625 h 76200"/>
                <a:gd name="connsiteX18" fmla="*/ 43815 w 66675"/>
                <a:gd name="connsiteY18" fmla="*/ 581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6675" h="76200">
                  <a:moveTo>
                    <a:pt x="43815" y="58103"/>
                  </a:moveTo>
                  <a:cubicBezTo>
                    <a:pt x="41910" y="60008"/>
                    <a:pt x="38100" y="60960"/>
                    <a:pt x="35242" y="60960"/>
                  </a:cubicBezTo>
                  <a:cubicBezTo>
                    <a:pt x="30480" y="60960"/>
                    <a:pt x="26670" y="59055"/>
                    <a:pt x="23813" y="55245"/>
                  </a:cubicBezTo>
                  <a:cubicBezTo>
                    <a:pt x="20955" y="51435"/>
                    <a:pt x="19050" y="45720"/>
                    <a:pt x="19050" y="37148"/>
                  </a:cubicBezTo>
                  <a:cubicBezTo>
                    <a:pt x="19050" y="29528"/>
                    <a:pt x="20955" y="23813"/>
                    <a:pt x="23813" y="20003"/>
                  </a:cubicBezTo>
                  <a:cubicBezTo>
                    <a:pt x="26670" y="17145"/>
                    <a:pt x="30480" y="15240"/>
                    <a:pt x="35242" y="15240"/>
                  </a:cubicBezTo>
                  <a:cubicBezTo>
                    <a:pt x="39052" y="15240"/>
                    <a:pt x="41910" y="16193"/>
                    <a:pt x="43815" y="18098"/>
                  </a:cubicBezTo>
                  <a:cubicBezTo>
                    <a:pt x="45720" y="20003"/>
                    <a:pt x="47625" y="22860"/>
                    <a:pt x="48577" y="26670"/>
                  </a:cubicBezTo>
                  <a:lnTo>
                    <a:pt x="67627" y="22860"/>
                  </a:lnTo>
                  <a:cubicBezTo>
                    <a:pt x="65723" y="15240"/>
                    <a:pt x="61913" y="9525"/>
                    <a:pt x="56198" y="5715"/>
                  </a:cubicBezTo>
                  <a:cubicBezTo>
                    <a:pt x="50483" y="1905"/>
                    <a:pt x="43815" y="0"/>
                    <a:pt x="35242" y="0"/>
                  </a:cubicBezTo>
                  <a:cubicBezTo>
                    <a:pt x="24765" y="0"/>
                    <a:pt x="16192" y="3810"/>
                    <a:pt x="9525" y="10478"/>
                  </a:cubicBezTo>
                  <a:cubicBezTo>
                    <a:pt x="2858" y="17145"/>
                    <a:pt x="0" y="26670"/>
                    <a:pt x="0" y="39053"/>
                  </a:cubicBezTo>
                  <a:cubicBezTo>
                    <a:pt x="0" y="51435"/>
                    <a:pt x="2858" y="60008"/>
                    <a:pt x="9525" y="66675"/>
                  </a:cubicBezTo>
                  <a:cubicBezTo>
                    <a:pt x="16192" y="73343"/>
                    <a:pt x="24765" y="77153"/>
                    <a:pt x="35242" y="77153"/>
                  </a:cubicBezTo>
                  <a:cubicBezTo>
                    <a:pt x="44767" y="77153"/>
                    <a:pt x="52388" y="75248"/>
                    <a:pt x="58102" y="70485"/>
                  </a:cubicBezTo>
                  <a:cubicBezTo>
                    <a:pt x="63817" y="65723"/>
                    <a:pt x="67627" y="59055"/>
                    <a:pt x="69533" y="50483"/>
                  </a:cubicBezTo>
                  <a:lnTo>
                    <a:pt x="50483" y="47625"/>
                  </a:lnTo>
                  <a:cubicBezTo>
                    <a:pt x="47625" y="52388"/>
                    <a:pt x="45720" y="56198"/>
                    <a:pt x="43815" y="58103"/>
                  </a:cubicBezTo>
                  <a:close/>
                </a:path>
              </a:pathLst>
            </a:custGeom>
            <a:solidFill>
              <a:srgbClr val="FFFFFF"/>
            </a:solidFill>
            <a:ln w="9525" cap="flat">
              <a:noFill/>
              <a:prstDash val="solid"/>
              <a:miter/>
            </a:ln>
          </p:spPr>
          <p:txBody>
            <a:bodyPr rtlCol="0" anchor="ctr"/>
            <a:lstStyle/>
            <a:p>
              <a:endParaRPr lang="en-US"/>
            </a:p>
          </p:txBody>
        </p:sp>
        <p:sp>
          <p:nvSpPr>
            <p:cNvPr id="197" name="Freeform: Shape 196">
              <a:extLst>
                <a:ext uri="{FF2B5EF4-FFF2-40B4-BE49-F238E27FC236}">
                  <a16:creationId xmlns:a16="http://schemas.microsoft.com/office/drawing/2014/main" id="{DC7C2FE0-2D76-4D0F-B256-66ED49BD63D1}"/>
                </a:ext>
              </a:extLst>
            </p:cNvPr>
            <p:cNvSpPr/>
            <p:nvPr/>
          </p:nvSpPr>
          <p:spPr>
            <a:xfrm>
              <a:off x="4141470"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98" name="Freeform: Shape 197">
              <a:extLst>
                <a:ext uri="{FF2B5EF4-FFF2-40B4-BE49-F238E27FC236}">
                  <a16:creationId xmlns:a16="http://schemas.microsoft.com/office/drawing/2014/main" id="{6A7EABBA-5879-4455-980A-2EC784A75D2B}"/>
                </a:ext>
              </a:extLst>
            </p:cNvPr>
            <p:cNvSpPr/>
            <p:nvPr/>
          </p:nvSpPr>
          <p:spPr>
            <a:xfrm>
              <a:off x="4427220"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199" name="Freeform: Shape 198">
              <a:extLst>
                <a:ext uri="{FF2B5EF4-FFF2-40B4-BE49-F238E27FC236}">
                  <a16:creationId xmlns:a16="http://schemas.microsoft.com/office/drawing/2014/main" id="{E611A952-D328-49C7-98EA-C82D1718F278}"/>
                </a:ext>
              </a:extLst>
            </p:cNvPr>
            <p:cNvSpPr/>
            <p:nvPr/>
          </p:nvSpPr>
          <p:spPr>
            <a:xfrm>
              <a:off x="5048250" y="3633787"/>
              <a:ext cx="19050" cy="733425"/>
            </a:xfrm>
            <a:custGeom>
              <a:avLst/>
              <a:gdLst>
                <a:gd name="connsiteX0" fmla="*/ 0 w 19050"/>
                <a:gd name="connsiteY0" fmla="*/ 0 h 733425"/>
                <a:gd name="connsiteX1" fmla="*/ 21908 w 19050"/>
                <a:gd name="connsiteY1" fmla="*/ 0 h 733425"/>
                <a:gd name="connsiteX2" fmla="*/ 21908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8" y="0"/>
                  </a:lnTo>
                  <a:lnTo>
                    <a:pt x="21908"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200" name="Freeform: Shape 199">
              <a:extLst>
                <a:ext uri="{FF2B5EF4-FFF2-40B4-BE49-F238E27FC236}">
                  <a16:creationId xmlns:a16="http://schemas.microsoft.com/office/drawing/2014/main" id="{1ECB6747-1932-447F-A3DC-76A7929CC376}"/>
                </a:ext>
              </a:extLst>
            </p:cNvPr>
            <p:cNvSpPr/>
            <p:nvPr/>
          </p:nvSpPr>
          <p:spPr>
            <a:xfrm>
              <a:off x="5333047" y="3633787"/>
              <a:ext cx="19050" cy="733425"/>
            </a:xfrm>
            <a:custGeom>
              <a:avLst/>
              <a:gdLst>
                <a:gd name="connsiteX0" fmla="*/ 0 w 19050"/>
                <a:gd name="connsiteY0" fmla="*/ 0 h 733425"/>
                <a:gd name="connsiteX1" fmla="*/ 21907 w 19050"/>
                <a:gd name="connsiteY1" fmla="*/ 0 h 733425"/>
                <a:gd name="connsiteX2" fmla="*/ 21907 w 19050"/>
                <a:gd name="connsiteY2" fmla="*/ 734378 h 733425"/>
                <a:gd name="connsiteX3" fmla="*/ 0 w 19050"/>
                <a:gd name="connsiteY3" fmla="*/ 734378 h 733425"/>
              </a:gdLst>
              <a:ahLst/>
              <a:cxnLst>
                <a:cxn ang="0">
                  <a:pos x="connsiteX0" y="connsiteY0"/>
                </a:cxn>
                <a:cxn ang="0">
                  <a:pos x="connsiteX1" y="connsiteY1"/>
                </a:cxn>
                <a:cxn ang="0">
                  <a:pos x="connsiteX2" y="connsiteY2"/>
                </a:cxn>
                <a:cxn ang="0">
                  <a:pos x="connsiteX3" y="connsiteY3"/>
                </a:cxn>
              </a:cxnLst>
              <a:rect l="l" t="t" r="r" b="b"/>
              <a:pathLst>
                <a:path w="19050" h="733425">
                  <a:moveTo>
                    <a:pt x="0" y="0"/>
                  </a:moveTo>
                  <a:lnTo>
                    <a:pt x="21907" y="0"/>
                  </a:lnTo>
                  <a:lnTo>
                    <a:pt x="21907" y="734378"/>
                  </a:lnTo>
                  <a:lnTo>
                    <a:pt x="0" y="734378"/>
                  </a:lnTo>
                  <a:close/>
                </a:path>
              </a:pathLst>
            </a:custGeom>
            <a:solidFill>
              <a:srgbClr val="FFFFFF"/>
            </a:solidFill>
            <a:ln w="9525" cap="flat">
              <a:noFill/>
              <a:prstDash val="solid"/>
              <a:miter/>
            </a:ln>
          </p:spPr>
          <p:txBody>
            <a:bodyPr rtlCol="0" anchor="ctr"/>
            <a:lstStyle/>
            <a:p>
              <a:endParaRPr lang="en-US"/>
            </a:p>
          </p:txBody>
        </p:sp>
        <p:sp>
          <p:nvSpPr>
            <p:cNvPr id="201" name="Freeform: Shape 200">
              <a:extLst>
                <a:ext uri="{FF2B5EF4-FFF2-40B4-BE49-F238E27FC236}">
                  <a16:creationId xmlns:a16="http://schemas.microsoft.com/office/drawing/2014/main" id="{4199BAC8-D8E9-473D-91F0-AA6AAB053D38}"/>
                </a:ext>
              </a:extLst>
            </p:cNvPr>
            <p:cNvSpPr/>
            <p:nvPr/>
          </p:nvSpPr>
          <p:spPr>
            <a:xfrm>
              <a:off x="4078605" y="3551872"/>
              <a:ext cx="381000" cy="76200"/>
            </a:xfrm>
            <a:custGeom>
              <a:avLst/>
              <a:gdLst>
                <a:gd name="connsiteX0" fmla="*/ 0 w 381000"/>
                <a:gd name="connsiteY0" fmla="*/ 0 h 76200"/>
                <a:gd name="connsiteX1" fmla="*/ 389573 w 381000"/>
                <a:gd name="connsiteY1" fmla="*/ 0 h 76200"/>
                <a:gd name="connsiteX2" fmla="*/ 389573 w 381000"/>
                <a:gd name="connsiteY2" fmla="*/ 81915 h 76200"/>
                <a:gd name="connsiteX3" fmla="*/ 0 w 381000"/>
                <a:gd name="connsiteY3" fmla="*/ 81915 h 76200"/>
              </a:gdLst>
              <a:ahLst/>
              <a:cxnLst>
                <a:cxn ang="0">
                  <a:pos x="connsiteX0" y="connsiteY0"/>
                </a:cxn>
                <a:cxn ang="0">
                  <a:pos x="connsiteX1" y="connsiteY1"/>
                </a:cxn>
                <a:cxn ang="0">
                  <a:pos x="connsiteX2" y="connsiteY2"/>
                </a:cxn>
                <a:cxn ang="0">
                  <a:pos x="connsiteX3" y="connsiteY3"/>
                </a:cxn>
              </a:cxnLst>
              <a:rect l="l" t="t" r="r" b="b"/>
              <a:pathLst>
                <a:path w="381000" h="76200">
                  <a:moveTo>
                    <a:pt x="0" y="0"/>
                  </a:moveTo>
                  <a:lnTo>
                    <a:pt x="389573" y="0"/>
                  </a:lnTo>
                  <a:lnTo>
                    <a:pt x="389573" y="81915"/>
                  </a:lnTo>
                  <a:lnTo>
                    <a:pt x="0" y="8191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02" name="Freeform: Shape 201">
              <a:extLst>
                <a:ext uri="{FF2B5EF4-FFF2-40B4-BE49-F238E27FC236}">
                  <a16:creationId xmlns:a16="http://schemas.microsoft.com/office/drawing/2014/main" id="{DFB34481-DEC9-4375-BBC4-EBECE60D1820}"/>
                </a:ext>
              </a:extLst>
            </p:cNvPr>
            <p:cNvSpPr/>
            <p:nvPr/>
          </p:nvSpPr>
          <p:spPr>
            <a:xfrm>
              <a:off x="4468177" y="3551872"/>
              <a:ext cx="942975" cy="76200"/>
            </a:xfrm>
            <a:custGeom>
              <a:avLst/>
              <a:gdLst>
                <a:gd name="connsiteX0" fmla="*/ 0 w 942975"/>
                <a:gd name="connsiteY0" fmla="*/ 0 h 76200"/>
                <a:gd name="connsiteX1" fmla="*/ 949643 w 942975"/>
                <a:gd name="connsiteY1" fmla="*/ 0 h 76200"/>
                <a:gd name="connsiteX2" fmla="*/ 949643 w 942975"/>
                <a:gd name="connsiteY2" fmla="*/ 81915 h 76200"/>
                <a:gd name="connsiteX3" fmla="*/ 0 w 942975"/>
                <a:gd name="connsiteY3" fmla="*/ 81915 h 76200"/>
              </a:gdLst>
              <a:ahLst/>
              <a:cxnLst>
                <a:cxn ang="0">
                  <a:pos x="connsiteX0" y="connsiteY0"/>
                </a:cxn>
                <a:cxn ang="0">
                  <a:pos x="connsiteX1" y="connsiteY1"/>
                </a:cxn>
                <a:cxn ang="0">
                  <a:pos x="connsiteX2" y="connsiteY2"/>
                </a:cxn>
                <a:cxn ang="0">
                  <a:pos x="connsiteX3" y="connsiteY3"/>
                </a:cxn>
              </a:cxnLst>
              <a:rect l="l" t="t" r="r" b="b"/>
              <a:pathLst>
                <a:path w="942975" h="76200">
                  <a:moveTo>
                    <a:pt x="0" y="0"/>
                  </a:moveTo>
                  <a:lnTo>
                    <a:pt x="949643" y="0"/>
                  </a:lnTo>
                  <a:lnTo>
                    <a:pt x="949643" y="81915"/>
                  </a:lnTo>
                  <a:lnTo>
                    <a:pt x="0" y="81915"/>
                  </a:lnTo>
                  <a:close/>
                </a:path>
              </a:pathLst>
            </a:custGeom>
            <a:solidFill>
              <a:srgbClr val="8EDEF1"/>
            </a:solidFill>
            <a:ln w="9525" cap="flat">
              <a:noFill/>
              <a:prstDash val="solid"/>
              <a:miter/>
            </a:ln>
          </p:spPr>
          <p:txBody>
            <a:bodyPr rtlCol="0" anchor="ctr"/>
            <a:lstStyle/>
            <a:p>
              <a:endParaRPr lang="en-US"/>
            </a:p>
          </p:txBody>
        </p:sp>
        <p:sp>
          <p:nvSpPr>
            <p:cNvPr id="203" name="Freeform: Shape 202">
              <a:extLst>
                <a:ext uri="{FF2B5EF4-FFF2-40B4-BE49-F238E27FC236}">
                  <a16:creationId xmlns:a16="http://schemas.microsoft.com/office/drawing/2014/main" id="{AE8F9491-4CFF-41D3-9FAD-BD7FF3352C12}"/>
                </a:ext>
              </a:extLst>
            </p:cNvPr>
            <p:cNvSpPr/>
            <p:nvPr/>
          </p:nvSpPr>
          <p:spPr>
            <a:xfrm>
              <a:off x="5196840" y="3152775"/>
              <a:ext cx="171450" cy="390525"/>
            </a:xfrm>
            <a:custGeom>
              <a:avLst/>
              <a:gdLst>
                <a:gd name="connsiteX0" fmla="*/ 0 w 171450"/>
                <a:gd name="connsiteY0" fmla="*/ 0 h 390525"/>
                <a:gd name="connsiteX1" fmla="*/ 175260 w 171450"/>
                <a:gd name="connsiteY1" fmla="*/ 0 h 390525"/>
                <a:gd name="connsiteX2" fmla="*/ 175260 w 171450"/>
                <a:gd name="connsiteY2" fmla="*/ 394335 h 390525"/>
                <a:gd name="connsiteX3" fmla="*/ 0 w 171450"/>
                <a:gd name="connsiteY3" fmla="*/ 394335 h 390525"/>
              </a:gdLst>
              <a:ahLst/>
              <a:cxnLst>
                <a:cxn ang="0">
                  <a:pos x="connsiteX0" y="connsiteY0"/>
                </a:cxn>
                <a:cxn ang="0">
                  <a:pos x="connsiteX1" y="connsiteY1"/>
                </a:cxn>
                <a:cxn ang="0">
                  <a:pos x="connsiteX2" y="connsiteY2"/>
                </a:cxn>
                <a:cxn ang="0">
                  <a:pos x="connsiteX3" y="connsiteY3"/>
                </a:cxn>
              </a:cxnLst>
              <a:rect l="l" t="t" r="r" b="b"/>
              <a:pathLst>
                <a:path w="171450" h="390525">
                  <a:moveTo>
                    <a:pt x="0" y="0"/>
                  </a:moveTo>
                  <a:lnTo>
                    <a:pt x="175260" y="0"/>
                  </a:lnTo>
                  <a:lnTo>
                    <a:pt x="175260" y="394335"/>
                  </a:lnTo>
                  <a:lnTo>
                    <a:pt x="0" y="394335"/>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04" name="Freeform: Shape 203">
              <a:extLst>
                <a:ext uri="{FF2B5EF4-FFF2-40B4-BE49-F238E27FC236}">
                  <a16:creationId xmlns:a16="http://schemas.microsoft.com/office/drawing/2014/main" id="{0FA6A232-1A13-4054-B97E-871AE98FAE69}"/>
                </a:ext>
              </a:extLst>
            </p:cNvPr>
            <p:cNvSpPr/>
            <p:nvPr/>
          </p:nvSpPr>
          <p:spPr>
            <a:xfrm>
              <a:off x="5213032" y="3188017"/>
              <a:ext cx="142875" cy="57150"/>
            </a:xfrm>
            <a:custGeom>
              <a:avLst/>
              <a:gdLst>
                <a:gd name="connsiteX0" fmla="*/ 0 w 142875"/>
                <a:gd name="connsiteY0" fmla="*/ 0 h 57150"/>
                <a:gd name="connsiteX1" fmla="*/ 143828 w 142875"/>
                <a:gd name="connsiteY1" fmla="*/ 0 h 57150"/>
                <a:gd name="connsiteX2" fmla="*/ 143828 w 142875"/>
                <a:gd name="connsiteY2" fmla="*/ 60008 h 57150"/>
                <a:gd name="connsiteX3" fmla="*/ 0 w 142875"/>
                <a:gd name="connsiteY3" fmla="*/ 60008 h 57150"/>
              </a:gdLst>
              <a:ahLst/>
              <a:cxnLst>
                <a:cxn ang="0">
                  <a:pos x="connsiteX0" y="connsiteY0"/>
                </a:cxn>
                <a:cxn ang="0">
                  <a:pos x="connsiteX1" y="connsiteY1"/>
                </a:cxn>
                <a:cxn ang="0">
                  <a:pos x="connsiteX2" y="connsiteY2"/>
                </a:cxn>
                <a:cxn ang="0">
                  <a:pos x="connsiteX3" y="connsiteY3"/>
                </a:cxn>
              </a:cxnLst>
              <a:rect l="l" t="t" r="r" b="b"/>
              <a:pathLst>
                <a:path w="142875" h="57150">
                  <a:moveTo>
                    <a:pt x="0" y="0"/>
                  </a:moveTo>
                  <a:lnTo>
                    <a:pt x="143828" y="0"/>
                  </a:lnTo>
                  <a:lnTo>
                    <a:pt x="143828" y="60008"/>
                  </a:lnTo>
                  <a:lnTo>
                    <a:pt x="0" y="60008"/>
                  </a:lnTo>
                  <a:close/>
                </a:path>
              </a:pathLst>
            </a:custGeom>
            <a:solidFill>
              <a:srgbClr val="3441BE"/>
            </a:solidFill>
            <a:ln w="9525" cap="flat">
              <a:noFill/>
              <a:prstDash val="solid"/>
              <a:miter/>
            </a:ln>
          </p:spPr>
          <p:txBody>
            <a:bodyPr rtlCol="0" anchor="ctr"/>
            <a:lstStyle/>
            <a:p>
              <a:endParaRPr lang="en-US"/>
            </a:p>
          </p:txBody>
        </p:sp>
        <p:sp>
          <p:nvSpPr>
            <p:cNvPr id="205" name="Freeform: Shape 204">
              <a:extLst>
                <a:ext uri="{FF2B5EF4-FFF2-40B4-BE49-F238E27FC236}">
                  <a16:creationId xmlns:a16="http://schemas.microsoft.com/office/drawing/2014/main" id="{E9903EF5-B7B4-4905-AC53-0A19710658E2}"/>
                </a:ext>
              </a:extLst>
            </p:cNvPr>
            <p:cNvSpPr/>
            <p:nvPr/>
          </p:nvSpPr>
          <p:spPr>
            <a:xfrm>
              <a:off x="5213032" y="3263265"/>
              <a:ext cx="142875" cy="28575"/>
            </a:xfrm>
            <a:custGeom>
              <a:avLst/>
              <a:gdLst>
                <a:gd name="connsiteX0" fmla="*/ 0 w 142875"/>
                <a:gd name="connsiteY0" fmla="*/ 0 h 28575"/>
                <a:gd name="connsiteX1" fmla="*/ 143828 w 142875"/>
                <a:gd name="connsiteY1" fmla="*/ 0 h 28575"/>
                <a:gd name="connsiteX2" fmla="*/ 143828 w 142875"/>
                <a:gd name="connsiteY2" fmla="*/ 35242 h 28575"/>
                <a:gd name="connsiteX3" fmla="*/ 0 w 142875"/>
                <a:gd name="connsiteY3" fmla="*/ 35242 h 28575"/>
              </a:gdLst>
              <a:ahLst/>
              <a:cxnLst>
                <a:cxn ang="0">
                  <a:pos x="connsiteX0" y="connsiteY0"/>
                </a:cxn>
                <a:cxn ang="0">
                  <a:pos x="connsiteX1" y="connsiteY1"/>
                </a:cxn>
                <a:cxn ang="0">
                  <a:pos x="connsiteX2" y="connsiteY2"/>
                </a:cxn>
                <a:cxn ang="0">
                  <a:pos x="connsiteX3" y="connsiteY3"/>
                </a:cxn>
              </a:cxnLst>
              <a:rect l="l" t="t" r="r" b="b"/>
              <a:pathLst>
                <a:path w="142875" h="28575">
                  <a:moveTo>
                    <a:pt x="0" y="0"/>
                  </a:moveTo>
                  <a:lnTo>
                    <a:pt x="143828" y="0"/>
                  </a:lnTo>
                  <a:lnTo>
                    <a:pt x="143828" y="35242"/>
                  </a:lnTo>
                  <a:lnTo>
                    <a:pt x="0" y="35242"/>
                  </a:lnTo>
                  <a:close/>
                </a:path>
              </a:pathLst>
            </a:custGeom>
            <a:solidFill>
              <a:srgbClr val="3441BE"/>
            </a:solidFill>
            <a:ln w="9525" cap="flat">
              <a:noFill/>
              <a:prstDash val="solid"/>
              <a:miter/>
            </a:ln>
          </p:spPr>
          <p:txBody>
            <a:bodyPr rtlCol="0" anchor="ctr"/>
            <a:lstStyle/>
            <a:p>
              <a:endParaRPr lang="en-US"/>
            </a:p>
          </p:txBody>
        </p:sp>
        <p:sp>
          <p:nvSpPr>
            <p:cNvPr id="206" name="Freeform: Shape 205">
              <a:extLst>
                <a:ext uri="{FF2B5EF4-FFF2-40B4-BE49-F238E27FC236}">
                  <a16:creationId xmlns:a16="http://schemas.microsoft.com/office/drawing/2014/main" id="{F9558D4C-A239-4760-8A09-7C73E6429A6F}"/>
                </a:ext>
              </a:extLst>
            </p:cNvPr>
            <p:cNvSpPr/>
            <p:nvPr/>
          </p:nvSpPr>
          <p:spPr>
            <a:xfrm>
              <a:off x="4927282" y="3152775"/>
              <a:ext cx="266700" cy="390525"/>
            </a:xfrm>
            <a:custGeom>
              <a:avLst/>
              <a:gdLst>
                <a:gd name="connsiteX0" fmla="*/ 0 w 266700"/>
                <a:gd name="connsiteY0" fmla="*/ 0 h 390525"/>
                <a:gd name="connsiteX1" fmla="*/ 269558 w 266700"/>
                <a:gd name="connsiteY1" fmla="*/ 0 h 390525"/>
                <a:gd name="connsiteX2" fmla="*/ 269558 w 266700"/>
                <a:gd name="connsiteY2" fmla="*/ 394335 h 390525"/>
                <a:gd name="connsiteX3" fmla="*/ 0 w 266700"/>
                <a:gd name="connsiteY3" fmla="*/ 394335 h 390525"/>
              </a:gdLst>
              <a:ahLst/>
              <a:cxnLst>
                <a:cxn ang="0">
                  <a:pos x="connsiteX0" y="connsiteY0"/>
                </a:cxn>
                <a:cxn ang="0">
                  <a:pos x="connsiteX1" y="connsiteY1"/>
                </a:cxn>
                <a:cxn ang="0">
                  <a:pos x="connsiteX2" y="connsiteY2"/>
                </a:cxn>
                <a:cxn ang="0">
                  <a:pos x="connsiteX3" y="connsiteY3"/>
                </a:cxn>
              </a:cxnLst>
              <a:rect l="l" t="t" r="r" b="b"/>
              <a:pathLst>
                <a:path w="266700" h="390525">
                  <a:moveTo>
                    <a:pt x="0" y="0"/>
                  </a:moveTo>
                  <a:lnTo>
                    <a:pt x="269558" y="0"/>
                  </a:lnTo>
                  <a:lnTo>
                    <a:pt x="269558" y="394335"/>
                  </a:lnTo>
                  <a:lnTo>
                    <a:pt x="0" y="394335"/>
                  </a:lnTo>
                  <a:close/>
                </a:path>
              </a:pathLst>
            </a:custGeom>
            <a:solidFill>
              <a:srgbClr val="8EDEF1"/>
            </a:solidFill>
            <a:ln w="9525" cap="flat">
              <a:noFill/>
              <a:prstDash val="solid"/>
              <a:miter/>
            </a:ln>
          </p:spPr>
          <p:txBody>
            <a:bodyPr rtlCol="0" anchor="ctr"/>
            <a:lstStyle/>
            <a:p>
              <a:endParaRPr lang="en-US"/>
            </a:p>
          </p:txBody>
        </p:sp>
        <p:sp>
          <p:nvSpPr>
            <p:cNvPr id="207" name="Freeform: Shape 206">
              <a:extLst>
                <a:ext uri="{FF2B5EF4-FFF2-40B4-BE49-F238E27FC236}">
                  <a16:creationId xmlns:a16="http://schemas.microsoft.com/office/drawing/2014/main" id="{812CE767-F0D7-4652-87EA-6CF5D21FE5E1}"/>
                </a:ext>
              </a:extLst>
            </p:cNvPr>
            <p:cNvSpPr/>
            <p:nvPr/>
          </p:nvSpPr>
          <p:spPr>
            <a:xfrm>
              <a:off x="5250179" y="3411854"/>
              <a:ext cx="66675" cy="66675"/>
            </a:xfrm>
            <a:custGeom>
              <a:avLst/>
              <a:gdLst>
                <a:gd name="connsiteX0" fmla="*/ 35242 w 66675"/>
                <a:gd name="connsiteY0" fmla="*/ 0 h 66675"/>
                <a:gd name="connsiteX1" fmla="*/ 0 w 66675"/>
                <a:gd name="connsiteY1" fmla="*/ 35243 h 66675"/>
                <a:gd name="connsiteX2" fmla="*/ 35242 w 66675"/>
                <a:gd name="connsiteY2" fmla="*/ 70485 h 66675"/>
                <a:gd name="connsiteX3" fmla="*/ 70485 w 66675"/>
                <a:gd name="connsiteY3" fmla="*/ 35243 h 66675"/>
                <a:gd name="connsiteX4" fmla="*/ 35242 w 66675"/>
                <a:gd name="connsiteY4" fmla="*/ 0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675" h="66675">
                  <a:moveTo>
                    <a:pt x="35242" y="0"/>
                  </a:moveTo>
                  <a:cubicBezTo>
                    <a:pt x="16192" y="0"/>
                    <a:pt x="0" y="16193"/>
                    <a:pt x="0" y="35243"/>
                  </a:cubicBezTo>
                  <a:cubicBezTo>
                    <a:pt x="0" y="54293"/>
                    <a:pt x="16192" y="70485"/>
                    <a:pt x="35242" y="70485"/>
                  </a:cubicBezTo>
                  <a:cubicBezTo>
                    <a:pt x="54292" y="70485"/>
                    <a:pt x="70485" y="54293"/>
                    <a:pt x="70485" y="35243"/>
                  </a:cubicBezTo>
                  <a:cubicBezTo>
                    <a:pt x="69533" y="15240"/>
                    <a:pt x="54292" y="0"/>
                    <a:pt x="35242" y="0"/>
                  </a:cubicBezTo>
                  <a:close/>
                </a:path>
              </a:pathLst>
            </a:custGeom>
            <a:solidFill>
              <a:srgbClr val="8EDEF1"/>
            </a:solidFill>
            <a:ln w="9525" cap="flat">
              <a:noFill/>
              <a:prstDash val="solid"/>
              <a:miter/>
            </a:ln>
          </p:spPr>
          <p:txBody>
            <a:bodyPr rtlCol="0" anchor="ctr"/>
            <a:lstStyle/>
            <a:p>
              <a:endParaRPr lang="en-US"/>
            </a:p>
          </p:txBody>
        </p:sp>
        <p:sp>
          <p:nvSpPr>
            <p:cNvPr id="208" name="Freeform: Shape 207">
              <a:extLst>
                <a:ext uri="{FF2B5EF4-FFF2-40B4-BE49-F238E27FC236}">
                  <a16:creationId xmlns:a16="http://schemas.microsoft.com/office/drawing/2014/main" id="{F96E2AE2-7719-4FF9-B98E-0645CE0CB5C3}"/>
                </a:ext>
              </a:extLst>
            </p:cNvPr>
            <p:cNvSpPr/>
            <p:nvPr/>
          </p:nvSpPr>
          <p:spPr>
            <a:xfrm>
              <a:off x="4646242" y="3514206"/>
              <a:ext cx="28575" cy="9525"/>
            </a:xfrm>
            <a:custGeom>
              <a:avLst/>
              <a:gdLst>
                <a:gd name="connsiteX0" fmla="*/ 52 w 28575"/>
                <a:gd name="connsiteY0" fmla="*/ 3376 h 9525"/>
                <a:gd name="connsiteX1" fmla="*/ 15292 w 28575"/>
                <a:gd name="connsiteY1" fmla="*/ 15759 h 9525"/>
                <a:gd name="connsiteX2" fmla="*/ 31485 w 28575"/>
                <a:gd name="connsiteY2" fmla="*/ 8139 h 9525"/>
                <a:gd name="connsiteX3" fmla="*/ 9577 w 28575"/>
                <a:gd name="connsiteY3" fmla="*/ 2424 h 9525"/>
                <a:gd name="connsiteX4" fmla="*/ 52 w 28575"/>
                <a:gd name="connsiteY4" fmla="*/ 3376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9525">
                  <a:moveTo>
                    <a:pt x="52" y="3376"/>
                  </a:moveTo>
                  <a:cubicBezTo>
                    <a:pt x="-900" y="7186"/>
                    <a:pt x="11482" y="15759"/>
                    <a:pt x="15292" y="15759"/>
                  </a:cubicBezTo>
                  <a:cubicBezTo>
                    <a:pt x="23865" y="13854"/>
                    <a:pt x="22912" y="9091"/>
                    <a:pt x="31485" y="8139"/>
                  </a:cubicBezTo>
                  <a:cubicBezTo>
                    <a:pt x="23865" y="7186"/>
                    <a:pt x="16245" y="5281"/>
                    <a:pt x="9577" y="2424"/>
                  </a:cubicBezTo>
                  <a:cubicBezTo>
                    <a:pt x="5767" y="519"/>
                    <a:pt x="1957" y="-2339"/>
                    <a:pt x="52" y="3376"/>
                  </a:cubicBezTo>
                  <a:close/>
                </a:path>
              </a:pathLst>
            </a:custGeom>
            <a:solidFill>
              <a:srgbClr val="F7BED1"/>
            </a:solidFill>
            <a:ln w="9525" cap="flat">
              <a:noFill/>
              <a:prstDash val="solid"/>
              <a:miter/>
            </a:ln>
          </p:spPr>
          <p:txBody>
            <a:bodyPr rtlCol="0" anchor="ctr"/>
            <a:lstStyle/>
            <a:p>
              <a:endParaRPr lang="en-US"/>
            </a:p>
          </p:txBody>
        </p:sp>
        <p:sp>
          <p:nvSpPr>
            <p:cNvPr id="209" name="Freeform: Shape 208">
              <a:extLst>
                <a:ext uri="{FF2B5EF4-FFF2-40B4-BE49-F238E27FC236}">
                  <a16:creationId xmlns:a16="http://schemas.microsoft.com/office/drawing/2014/main" id="{40A72751-FFC2-41BA-8344-72CC5F6B7990}"/>
                </a:ext>
              </a:extLst>
            </p:cNvPr>
            <p:cNvSpPr/>
            <p:nvPr/>
          </p:nvSpPr>
          <p:spPr>
            <a:xfrm>
              <a:off x="4596764" y="3522345"/>
              <a:ext cx="95250" cy="47625"/>
            </a:xfrm>
            <a:custGeom>
              <a:avLst/>
              <a:gdLst>
                <a:gd name="connsiteX0" fmla="*/ 60960 w 95250"/>
                <a:gd name="connsiteY0" fmla="*/ 3810 h 47625"/>
                <a:gd name="connsiteX1" fmla="*/ 25718 w 95250"/>
                <a:gd name="connsiteY1" fmla="*/ 14288 h 47625"/>
                <a:gd name="connsiteX2" fmla="*/ 5715 w 95250"/>
                <a:gd name="connsiteY2" fmla="*/ 21907 h 47625"/>
                <a:gd name="connsiteX3" fmla="*/ 0 w 95250"/>
                <a:gd name="connsiteY3" fmla="*/ 32385 h 47625"/>
                <a:gd name="connsiteX4" fmla="*/ 4763 w 95250"/>
                <a:gd name="connsiteY4" fmla="*/ 38100 h 47625"/>
                <a:gd name="connsiteX5" fmla="*/ 16193 w 95250"/>
                <a:gd name="connsiteY5" fmla="*/ 43815 h 47625"/>
                <a:gd name="connsiteX6" fmla="*/ 38100 w 95250"/>
                <a:gd name="connsiteY6" fmla="*/ 46672 h 47625"/>
                <a:gd name="connsiteX7" fmla="*/ 100965 w 95250"/>
                <a:gd name="connsiteY7" fmla="*/ 36195 h 47625"/>
                <a:gd name="connsiteX8" fmla="*/ 86677 w 95250"/>
                <a:gd name="connsiteY8" fmla="*/ 0 h 47625"/>
                <a:gd name="connsiteX9" fmla="*/ 60960 w 95250"/>
                <a:gd name="connsiteY9" fmla="*/ 3810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250" h="47625">
                  <a:moveTo>
                    <a:pt x="60960" y="3810"/>
                  </a:moveTo>
                  <a:cubicBezTo>
                    <a:pt x="50483" y="5715"/>
                    <a:pt x="27623" y="13335"/>
                    <a:pt x="25718" y="14288"/>
                  </a:cubicBezTo>
                  <a:cubicBezTo>
                    <a:pt x="20955" y="16192"/>
                    <a:pt x="9525" y="19050"/>
                    <a:pt x="5715" y="21907"/>
                  </a:cubicBezTo>
                  <a:cubicBezTo>
                    <a:pt x="3810" y="23813"/>
                    <a:pt x="0" y="29527"/>
                    <a:pt x="0" y="32385"/>
                  </a:cubicBezTo>
                  <a:cubicBezTo>
                    <a:pt x="0" y="36195"/>
                    <a:pt x="4763" y="38100"/>
                    <a:pt x="4763" y="38100"/>
                  </a:cubicBezTo>
                  <a:cubicBezTo>
                    <a:pt x="3810" y="42863"/>
                    <a:pt x="17145" y="42863"/>
                    <a:pt x="16193" y="43815"/>
                  </a:cubicBezTo>
                  <a:cubicBezTo>
                    <a:pt x="14288" y="48577"/>
                    <a:pt x="20002" y="53340"/>
                    <a:pt x="38100" y="46672"/>
                  </a:cubicBezTo>
                  <a:cubicBezTo>
                    <a:pt x="39052" y="46672"/>
                    <a:pt x="85725" y="39052"/>
                    <a:pt x="100965" y="36195"/>
                  </a:cubicBezTo>
                  <a:cubicBezTo>
                    <a:pt x="100013" y="26670"/>
                    <a:pt x="87630" y="0"/>
                    <a:pt x="86677" y="0"/>
                  </a:cubicBezTo>
                  <a:cubicBezTo>
                    <a:pt x="79058" y="0"/>
                    <a:pt x="70485" y="1905"/>
                    <a:pt x="60960" y="3810"/>
                  </a:cubicBezTo>
                  <a:close/>
                </a:path>
              </a:pathLst>
            </a:custGeom>
            <a:solidFill>
              <a:srgbClr val="F7BED1"/>
            </a:solidFill>
            <a:ln w="9525" cap="flat">
              <a:noFill/>
              <a:prstDash val="solid"/>
              <a:miter/>
            </a:ln>
          </p:spPr>
          <p:txBody>
            <a:bodyPr rtlCol="0" anchor="ctr"/>
            <a:lstStyle/>
            <a:p>
              <a:endParaRPr lang="en-US"/>
            </a:p>
          </p:txBody>
        </p:sp>
        <p:sp>
          <p:nvSpPr>
            <p:cNvPr id="210" name="Freeform: Shape 209">
              <a:extLst>
                <a:ext uri="{FF2B5EF4-FFF2-40B4-BE49-F238E27FC236}">
                  <a16:creationId xmlns:a16="http://schemas.microsoft.com/office/drawing/2014/main" id="{D52A99DF-19FF-4197-9B66-B725D3666D66}"/>
                </a:ext>
              </a:extLst>
            </p:cNvPr>
            <p:cNvSpPr/>
            <p:nvPr/>
          </p:nvSpPr>
          <p:spPr>
            <a:xfrm>
              <a:off x="4681537" y="3415664"/>
              <a:ext cx="276225" cy="142875"/>
            </a:xfrm>
            <a:custGeom>
              <a:avLst/>
              <a:gdLst>
                <a:gd name="connsiteX0" fmla="*/ 248603 w 276225"/>
                <a:gd name="connsiteY0" fmla="*/ 0 h 142875"/>
                <a:gd name="connsiteX1" fmla="*/ 240030 w 276225"/>
                <a:gd name="connsiteY1" fmla="*/ 952 h 142875"/>
                <a:gd name="connsiteX2" fmla="*/ 0 w 276225"/>
                <a:gd name="connsiteY2" fmla="*/ 106680 h 142875"/>
                <a:gd name="connsiteX3" fmla="*/ 10477 w 276225"/>
                <a:gd name="connsiteY3" fmla="*/ 143827 h 142875"/>
                <a:gd name="connsiteX4" fmla="*/ 280035 w 276225"/>
                <a:gd name="connsiteY4" fmla="*/ 38100 h 142875"/>
                <a:gd name="connsiteX5" fmla="*/ 248603 w 276225"/>
                <a:gd name="connsiteY5" fmla="*/ 0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225" h="142875">
                  <a:moveTo>
                    <a:pt x="248603" y="0"/>
                  </a:moveTo>
                  <a:cubicBezTo>
                    <a:pt x="245745" y="0"/>
                    <a:pt x="241935" y="952"/>
                    <a:pt x="240030" y="952"/>
                  </a:cubicBezTo>
                  <a:cubicBezTo>
                    <a:pt x="197167" y="15240"/>
                    <a:pt x="46673" y="98108"/>
                    <a:pt x="0" y="106680"/>
                  </a:cubicBezTo>
                  <a:cubicBezTo>
                    <a:pt x="5715" y="120968"/>
                    <a:pt x="9525" y="133350"/>
                    <a:pt x="10477" y="143827"/>
                  </a:cubicBezTo>
                  <a:cubicBezTo>
                    <a:pt x="87630" y="128588"/>
                    <a:pt x="277178" y="69533"/>
                    <a:pt x="280035" y="38100"/>
                  </a:cubicBezTo>
                  <a:cubicBezTo>
                    <a:pt x="282892" y="8573"/>
                    <a:pt x="262890" y="0"/>
                    <a:pt x="248603" y="0"/>
                  </a:cubicBezTo>
                  <a:close/>
                </a:path>
              </a:pathLst>
            </a:custGeom>
            <a:solidFill>
              <a:srgbClr val="F7BED1"/>
            </a:solidFill>
            <a:ln w="9525" cap="flat">
              <a:noFill/>
              <a:prstDash val="solid"/>
              <a:miter/>
            </a:ln>
          </p:spPr>
          <p:txBody>
            <a:bodyPr rtlCol="0" anchor="ctr"/>
            <a:lstStyle/>
            <a:p>
              <a:endParaRPr lang="en-US"/>
            </a:p>
          </p:txBody>
        </p:sp>
        <p:sp>
          <p:nvSpPr>
            <p:cNvPr id="211" name="Freeform: Shape 210">
              <a:extLst>
                <a:ext uri="{FF2B5EF4-FFF2-40B4-BE49-F238E27FC236}">
                  <a16:creationId xmlns:a16="http://schemas.microsoft.com/office/drawing/2014/main" id="{C763C5C0-B47A-45C7-8371-6CD4D1E02C92}"/>
                </a:ext>
              </a:extLst>
            </p:cNvPr>
            <p:cNvSpPr/>
            <p:nvPr/>
          </p:nvSpPr>
          <p:spPr>
            <a:xfrm>
              <a:off x="4897945" y="3191223"/>
              <a:ext cx="209550" cy="276225"/>
            </a:xfrm>
            <a:custGeom>
              <a:avLst/>
              <a:gdLst>
                <a:gd name="connsiteX0" fmla="*/ 125540 w 209550"/>
                <a:gd name="connsiteY0" fmla="*/ 604 h 276225"/>
                <a:gd name="connsiteX1" fmla="*/ 15050 w 209550"/>
                <a:gd name="connsiteY1" fmla="*/ 216821 h 276225"/>
                <a:gd name="connsiteX2" fmla="*/ 55055 w 209550"/>
                <a:gd name="connsiteY2" fmla="*/ 274924 h 276225"/>
                <a:gd name="connsiteX3" fmla="*/ 211265 w 209550"/>
                <a:gd name="connsiteY3" fmla="*/ 57754 h 276225"/>
                <a:gd name="connsiteX4" fmla="*/ 125540 w 209550"/>
                <a:gd name="connsiteY4" fmla="*/ 604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550" h="276225">
                  <a:moveTo>
                    <a:pt x="125540" y="604"/>
                  </a:moveTo>
                  <a:cubicBezTo>
                    <a:pt x="100775" y="33941"/>
                    <a:pt x="50292" y="160624"/>
                    <a:pt x="15050" y="216821"/>
                  </a:cubicBezTo>
                  <a:cubicBezTo>
                    <a:pt x="-28765" y="285401"/>
                    <a:pt x="35052" y="291116"/>
                    <a:pt x="55055" y="274924"/>
                  </a:cubicBezTo>
                  <a:cubicBezTo>
                    <a:pt x="107442" y="231109"/>
                    <a:pt x="230315" y="87281"/>
                    <a:pt x="211265" y="57754"/>
                  </a:cubicBezTo>
                  <a:cubicBezTo>
                    <a:pt x="201740" y="44419"/>
                    <a:pt x="130302" y="-6064"/>
                    <a:pt x="125540" y="604"/>
                  </a:cubicBezTo>
                  <a:close/>
                </a:path>
              </a:pathLst>
            </a:custGeom>
            <a:solidFill>
              <a:srgbClr val="F7BED1"/>
            </a:solidFill>
            <a:ln w="9525" cap="flat">
              <a:noFill/>
              <a:prstDash val="solid"/>
              <a:miter/>
            </a:ln>
          </p:spPr>
          <p:txBody>
            <a:bodyPr rtlCol="0" anchor="ctr"/>
            <a:lstStyle/>
            <a:p>
              <a:endParaRPr lang="en-US"/>
            </a:p>
          </p:txBody>
        </p:sp>
        <p:sp>
          <p:nvSpPr>
            <p:cNvPr id="212" name="Freeform: Shape 211">
              <a:extLst>
                <a:ext uri="{FF2B5EF4-FFF2-40B4-BE49-F238E27FC236}">
                  <a16:creationId xmlns:a16="http://schemas.microsoft.com/office/drawing/2014/main" id="{FEC360C4-8C1C-46CD-A617-9AB70DF8FC0F}"/>
                </a:ext>
              </a:extLst>
            </p:cNvPr>
            <p:cNvSpPr/>
            <p:nvPr/>
          </p:nvSpPr>
          <p:spPr>
            <a:xfrm>
              <a:off x="4679632" y="3167407"/>
              <a:ext cx="428625" cy="400050"/>
            </a:xfrm>
            <a:custGeom>
              <a:avLst/>
              <a:gdLst>
                <a:gd name="connsiteX0" fmla="*/ 336233 w 428625"/>
                <a:gd name="connsiteY0" fmla="*/ 608 h 400050"/>
                <a:gd name="connsiteX1" fmla="*/ 283845 w 428625"/>
                <a:gd name="connsiteY1" fmla="*/ 120623 h 400050"/>
                <a:gd name="connsiteX2" fmla="*/ 224790 w 428625"/>
                <a:gd name="connsiteY2" fmla="*/ 235875 h 400050"/>
                <a:gd name="connsiteX3" fmla="*/ 217170 w 428625"/>
                <a:gd name="connsiteY3" fmla="*/ 250163 h 400050"/>
                <a:gd name="connsiteX4" fmla="*/ 150495 w 428625"/>
                <a:gd name="connsiteY4" fmla="*/ 281595 h 400050"/>
                <a:gd name="connsiteX5" fmla="*/ 0 w 428625"/>
                <a:gd name="connsiteY5" fmla="*/ 346365 h 400050"/>
                <a:gd name="connsiteX6" fmla="*/ 14288 w 428625"/>
                <a:gd name="connsiteY6" fmla="*/ 401610 h 400050"/>
                <a:gd name="connsiteX7" fmla="*/ 279083 w 428625"/>
                <a:gd name="connsiteY7" fmla="*/ 306360 h 400050"/>
                <a:gd name="connsiteX8" fmla="*/ 431483 w 428625"/>
                <a:gd name="connsiteY8" fmla="*/ 87285 h 400050"/>
                <a:gd name="connsiteX9" fmla="*/ 336233 w 428625"/>
                <a:gd name="connsiteY9" fmla="*/ 608 h 400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8625" h="400050">
                  <a:moveTo>
                    <a:pt x="336233" y="608"/>
                  </a:moveTo>
                  <a:cubicBezTo>
                    <a:pt x="320040" y="40613"/>
                    <a:pt x="304800" y="76808"/>
                    <a:pt x="283845" y="120623"/>
                  </a:cubicBezTo>
                  <a:cubicBezTo>
                    <a:pt x="263842" y="163485"/>
                    <a:pt x="242888" y="208253"/>
                    <a:pt x="224790" y="235875"/>
                  </a:cubicBezTo>
                  <a:cubicBezTo>
                    <a:pt x="221933" y="240638"/>
                    <a:pt x="219075" y="245400"/>
                    <a:pt x="217170" y="250163"/>
                  </a:cubicBezTo>
                  <a:cubicBezTo>
                    <a:pt x="199072" y="257783"/>
                    <a:pt x="175260" y="269213"/>
                    <a:pt x="150495" y="281595"/>
                  </a:cubicBezTo>
                  <a:cubicBezTo>
                    <a:pt x="95250" y="308265"/>
                    <a:pt x="27622" y="341603"/>
                    <a:pt x="0" y="346365"/>
                  </a:cubicBezTo>
                  <a:lnTo>
                    <a:pt x="14288" y="401610"/>
                  </a:lnTo>
                  <a:cubicBezTo>
                    <a:pt x="82867" y="388275"/>
                    <a:pt x="239077" y="340650"/>
                    <a:pt x="279083" y="306360"/>
                  </a:cubicBezTo>
                  <a:cubicBezTo>
                    <a:pt x="321945" y="271118"/>
                    <a:pt x="444817" y="133958"/>
                    <a:pt x="431483" y="87285"/>
                  </a:cubicBezTo>
                  <a:cubicBezTo>
                    <a:pt x="411480" y="9180"/>
                    <a:pt x="337185" y="-3202"/>
                    <a:pt x="336233" y="608"/>
                  </a:cubicBezTo>
                  <a:close/>
                </a:path>
              </a:pathLst>
            </a:custGeom>
            <a:solidFill>
              <a:srgbClr val="121F54"/>
            </a:solidFill>
            <a:ln w="9525" cap="flat">
              <a:noFill/>
              <a:prstDash val="solid"/>
              <a:miter/>
            </a:ln>
          </p:spPr>
          <p:txBody>
            <a:bodyPr rtlCol="0" anchor="ctr"/>
            <a:lstStyle/>
            <a:p>
              <a:endParaRPr lang="en-US"/>
            </a:p>
          </p:txBody>
        </p:sp>
        <p:sp>
          <p:nvSpPr>
            <p:cNvPr id="213" name="Freeform: Shape 212">
              <a:extLst>
                <a:ext uri="{FF2B5EF4-FFF2-40B4-BE49-F238E27FC236}">
                  <a16:creationId xmlns:a16="http://schemas.microsoft.com/office/drawing/2014/main" id="{5D5746D7-F574-443C-B9B0-1109295CD88F}"/>
                </a:ext>
              </a:extLst>
            </p:cNvPr>
            <p:cNvSpPr/>
            <p:nvPr/>
          </p:nvSpPr>
          <p:spPr>
            <a:xfrm>
              <a:off x="4486873" y="3647092"/>
              <a:ext cx="647700" cy="285750"/>
            </a:xfrm>
            <a:custGeom>
              <a:avLst/>
              <a:gdLst>
                <a:gd name="connsiteX0" fmla="*/ 548041 w 647700"/>
                <a:gd name="connsiteY0" fmla="*/ 30 h 285750"/>
                <a:gd name="connsiteX1" fmla="*/ 31786 w 647700"/>
                <a:gd name="connsiteY1" fmla="*/ 197197 h 285750"/>
                <a:gd name="connsiteX2" fmla="*/ 60361 w 647700"/>
                <a:gd name="connsiteY2" fmla="*/ 286732 h 285750"/>
                <a:gd name="connsiteX3" fmla="*/ 577569 w 647700"/>
                <a:gd name="connsiteY3" fmla="*/ 207675 h 285750"/>
                <a:gd name="connsiteX4" fmla="*/ 548041 w 647700"/>
                <a:gd name="connsiteY4" fmla="*/ 30 h 285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700" h="285750">
                  <a:moveTo>
                    <a:pt x="548041" y="30"/>
                  </a:moveTo>
                  <a:cubicBezTo>
                    <a:pt x="486129" y="2887"/>
                    <a:pt x="163231" y="119092"/>
                    <a:pt x="31786" y="197197"/>
                  </a:cubicBezTo>
                  <a:cubicBezTo>
                    <a:pt x="-24411" y="230535"/>
                    <a:pt x="-599" y="290542"/>
                    <a:pt x="60361" y="286732"/>
                  </a:cubicBezTo>
                  <a:cubicBezTo>
                    <a:pt x="238479" y="276255"/>
                    <a:pt x="473746" y="282922"/>
                    <a:pt x="577569" y="207675"/>
                  </a:cubicBezTo>
                  <a:cubicBezTo>
                    <a:pt x="745209" y="88612"/>
                    <a:pt x="581379" y="-1875"/>
                    <a:pt x="548041" y="30"/>
                  </a:cubicBezTo>
                  <a:close/>
                </a:path>
              </a:pathLst>
            </a:custGeom>
            <a:solidFill>
              <a:srgbClr val="8EDEF1"/>
            </a:solidFill>
            <a:ln w="9525" cap="flat">
              <a:noFill/>
              <a:prstDash val="solid"/>
              <a:miter/>
            </a:ln>
          </p:spPr>
          <p:txBody>
            <a:bodyPr rtlCol="0" anchor="ctr"/>
            <a:lstStyle/>
            <a:p>
              <a:endParaRPr lang="en-US"/>
            </a:p>
          </p:txBody>
        </p:sp>
        <p:sp>
          <p:nvSpPr>
            <p:cNvPr id="214" name="Freeform: Shape 213">
              <a:extLst>
                <a:ext uri="{FF2B5EF4-FFF2-40B4-BE49-F238E27FC236}">
                  <a16:creationId xmlns:a16="http://schemas.microsoft.com/office/drawing/2014/main" id="{CFB658D4-03C9-4A8A-A9FE-77F97EC9F27A}"/>
                </a:ext>
              </a:extLst>
            </p:cNvPr>
            <p:cNvSpPr/>
            <p:nvPr/>
          </p:nvSpPr>
          <p:spPr>
            <a:xfrm>
              <a:off x="4691062" y="4266562"/>
              <a:ext cx="38100" cy="38100"/>
            </a:xfrm>
            <a:custGeom>
              <a:avLst/>
              <a:gdLst>
                <a:gd name="connsiteX0" fmla="*/ 0 w 38100"/>
                <a:gd name="connsiteY0" fmla="*/ 7305 h 38100"/>
                <a:gd name="connsiteX1" fmla="*/ 3810 w 38100"/>
                <a:gd name="connsiteY1" fmla="*/ 31118 h 38100"/>
                <a:gd name="connsiteX2" fmla="*/ 40005 w 38100"/>
                <a:gd name="connsiteY2" fmla="*/ 43500 h 38100"/>
                <a:gd name="connsiteX3" fmla="*/ 40958 w 38100"/>
                <a:gd name="connsiteY3" fmla="*/ 5400 h 38100"/>
                <a:gd name="connsiteX4" fmla="*/ 0 w 38100"/>
                <a:gd name="connsiteY4" fmla="*/ 7305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38100">
                  <a:moveTo>
                    <a:pt x="0" y="7305"/>
                  </a:moveTo>
                  <a:cubicBezTo>
                    <a:pt x="4763" y="21593"/>
                    <a:pt x="3810" y="31118"/>
                    <a:pt x="3810" y="31118"/>
                  </a:cubicBezTo>
                  <a:cubicBezTo>
                    <a:pt x="16192" y="43500"/>
                    <a:pt x="39052" y="44453"/>
                    <a:pt x="40005" y="43500"/>
                  </a:cubicBezTo>
                  <a:cubicBezTo>
                    <a:pt x="40005" y="43500"/>
                    <a:pt x="43815" y="27308"/>
                    <a:pt x="40958" y="5400"/>
                  </a:cubicBezTo>
                  <a:cubicBezTo>
                    <a:pt x="39052" y="5400"/>
                    <a:pt x="16192" y="-7935"/>
                    <a:pt x="0" y="7305"/>
                  </a:cubicBezTo>
                  <a:close/>
                </a:path>
              </a:pathLst>
            </a:custGeom>
            <a:solidFill>
              <a:srgbClr val="F7BED1"/>
            </a:solidFill>
            <a:ln w="9525" cap="flat">
              <a:noFill/>
              <a:prstDash val="solid"/>
              <a:miter/>
            </a:ln>
          </p:spPr>
          <p:txBody>
            <a:bodyPr rtlCol="0" anchor="ctr"/>
            <a:lstStyle/>
            <a:p>
              <a:endParaRPr lang="en-US"/>
            </a:p>
          </p:txBody>
        </p:sp>
        <p:sp>
          <p:nvSpPr>
            <p:cNvPr id="215" name="Freeform: Shape 214">
              <a:extLst>
                <a:ext uri="{FF2B5EF4-FFF2-40B4-BE49-F238E27FC236}">
                  <a16:creationId xmlns:a16="http://schemas.microsoft.com/office/drawing/2014/main" id="{2717ED0E-572C-46DF-BA23-94B87710D851}"/>
                </a:ext>
              </a:extLst>
            </p:cNvPr>
            <p:cNvSpPr/>
            <p:nvPr/>
          </p:nvSpPr>
          <p:spPr>
            <a:xfrm>
              <a:off x="4486144" y="3844397"/>
              <a:ext cx="247650" cy="438150"/>
            </a:xfrm>
            <a:custGeom>
              <a:avLst/>
              <a:gdLst>
                <a:gd name="connsiteX0" fmla="*/ 9656 w 247650"/>
                <a:gd name="connsiteY0" fmla="*/ 92285 h 438150"/>
                <a:gd name="connsiteX1" fmla="*/ 203966 w 247650"/>
                <a:gd name="connsiteY1" fmla="*/ 445663 h 438150"/>
                <a:gd name="connsiteX2" fmla="*/ 248733 w 247650"/>
                <a:gd name="connsiteY2" fmla="*/ 429470 h 438150"/>
                <a:gd name="connsiteX3" fmla="*/ 123956 w 247650"/>
                <a:gd name="connsiteY3" fmla="*/ 64663 h 438150"/>
                <a:gd name="connsiteX4" fmla="*/ 9656 w 247650"/>
                <a:gd name="connsiteY4" fmla="*/ 92285 h 438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7650" h="438150">
                  <a:moveTo>
                    <a:pt x="9656" y="92285"/>
                  </a:moveTo>
                  <a:cubicBezTo>
                    <a:pt x="116336" y="284690"/>
                    <a:pt x="203966" y="445663"/>
                    <a:pt x="203966" y="445663"/>
                  </a:cubicBezTo>
                  <a:cubicBezTo>
                    <a:pt x="210633" y="433280"/>
                    <a:pt x="231589" y="424708"/>
                    <a:pt x="248733" y="429470"/>
                  </a:cubicBezTo>
                  <a:cubicBezTo>
                    <a:pt x="248733" y="429470"/>
                    <a:pt x="186821" y="248495"/>
                    <a:pt x="123956" y="64663"/>
                  </a:cubicBezTo>
                  <a:cubicBezTo>
                    <a:pt x="82998" y="-55352"/>
                    <a:pt x="-34159" y="14180"/>
                    <a:pt x="9656" y="92285"/>
                  </a:cubicBezTo>
                  <a:close/>
                </a:path>
              </a:pathLst>
            </a:custGeom>
            <a:solidFill>
              <a:srgbClr val="8EDEF1"/>
            </a:solidFill>
            <a:ln w="9525" cap="flat">
              <a:noFill/>
              <a:prstDash val="solid"/>
              <a:miter/>
            </a:ln>
          </p:spPr>
          <p:txBody>
            <a:bodyPr rtlCol="0" anchor="ctr"/>
            <a:lstStyle/>
            <a:p>
              <a:endParaRPr lang="en-US"/>
            </a:p>
          </p:txBody>
        </p:sp>
        <p:sp>
          <p:nvSpPr>
            <p:cNvPr id="216" name="Freeform: Shape 215">
              <a:extLst>
                <a:ext uri="{FF2B5EF4-FFF2-40B4-BE49-F238E27FC236}">
                  <a16:creationId xmlns:a16="http://schemas.microsoft.com/office/drawing/2014/main" id="{26079A75-1745-4212-BD70-683584455B2D}"/>
                </a:ext>
              </a:extLst>
            </p:cNvPr>
            <p:cNvSpPr/>
            <p:nvPr/>
          </p:nvSpPr>
          <p:spPr>
            <a:xfrm>
              <a:off x="4623397" y="4287088"/>
              <a:ext cx="104775" cy="76200"/>
            </a:xfrm>
            <a:custGeom>
              <a:avLst/>
              <a:gdLst>
                <a:gd name="connsiteX0" fmla="*/ 70523 w 104775"/>
                <a:gd name="connsiteY0" fmla="*/ 1067 h 76200"/>
                <a:gd name="connsiteX1" fmla="*/ 63855 w 104775"/>
                <a:gd name="connsiteY1" fmla="*/ 8687 h 76200"/>
                <a:gd name="connsiteX2" fmla="*/ 38 w 104775"/>
                <a:gd name="connsiteY2" fmla="*/ 59169 h 76200"/>
                <a:gd name="connsiteX3" fmla="*/ 30518 w 104775"/>
                <a:gd name="connsiteY3" fmla="*/ 79172 h 76200"/>
                <a:gd name="connsiteX4" fmla="*/ 65761 w 104775"/>
                <a:gd name="connsiteY4" fmla="*/ 78219 h 76200"/>
                <a:gd name="connsiteX5" fmla="*/ 101003 w 104775"/>
                <a:gd name="connsiteY5" fmla="*/ 46787 h 76200"/>
                <a:gd name="connsiteX6" fmla="*/ 107670 w 104775"/>
                <a:gd name="connsiteY6" fmla="*/ 14402 h 76200"/>
                <a:gd name="connsiteX7" fmla="*/ 70523 w 104775"/>
                <a:gd name="connsiteY7" fmla="*/ 106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4775" h="76200">
                  <a:moveTo>
                    <a:pt x="70523" y="1067"/>
                  </a:moveTo>
                  <a:cubicBezTo>
                    <a:pt x="70523" y="1067"/>
                    <a:pt x="69570" y="2972"/>
                    <a:pt x="63855" y="8687"/>
                  </a:cubicBezTo>
                  <a:cubicBezTo>
                    <a:pt x="52425" y="19164"/>
                    <a:pt x="1943" y="42024"/>
                    <a:pt x="38" y="59169"/>
                  </a:cubicBezTo>
                  <a:cubicBezTo>
                    <a:pt x="-914" y="67742"/>
                    <a:pt x="16230" y="77267"/>
                    <a:pt x="30518" y="79172"/>
                  </a:cubicBezTo>
                  <a:cubicBezTo>
                    <a:pt x="44805" y="81077"/>
                    <a:pt x="58140" y="82029"/>
                    <a:pt x="65761" y="78219"/>
                  </a:cubicBezTo>
                  <a:cubicBezTo>
                    <a:pt x="76238" y="73457"/>
                    <a:pt x="96240" y="51549"/>
                    <a:pt x="101003" y="46787"/>
                  </a:cubicBezTo>
                  <a:cubicBezTo>
                    <a:pt x="110528" y="35357"/>
                    <a:pt x="107670" y="14402"/>
                    <a:pt x="107670" y="14402"/>
                  </a:cubicBezTo>
                  <a:cubicBezTo>
                    <a:pt x="99098" y="-5601"/>
                    <a:pt x="70523" y="1067"/>
                    <a:pt x="70523" y="1067"/>
                  </a:cubicBezTo>
                  <a:close/>
                </a:path>
              </a:pathLst>
            </a:custGeom>
            <a:solidFill>
              <a:srgbClr val="121F54"/>
            </a:solidFill>
            <a:ln w="9525" cap="flat">
              <a:noFill/>
              <a:prstDash val="solid"/>
              <a:miter/>
            </a:ln>
          </p:spPr>
          <p:txBody>
            <a:bodyPr rtlCol="0" anchor="ctr"/>
            <a:lstStyle/>
            <a:p>
              <a:endParaRPr lang="en-US"/>
            </a:p>
          </p:txBody>
        </p:sp>
        <p:sp>
          <p:nvSpPr>
            <p:cNvPr id="217" name="Freeform: Shape 216">
              <a:extLst>
                <a:ext uri="{FF2B5EF4-FFF2-40B4-BE49-F238E27FC236}">
                  <a16:creationId xmlns:a16="http://schemas.microsoft.com/office/drawing/2014/main" id="{812FCA73-2021-477F-A554-33BC7594A889}"/>
                </a:ext>
              </a:extLst>
            </p:cNvPr>
            <p:cNvSpPr/>
            <p:nvPr/>
          </p:nvSpPr>
          <p:spPr>
            <a:xfrm>
              <a:off x="4631009" y="4305968"/>
              <a:ext cx="85725" cy="57150"/>
            </a:xfrm>
            <a:custGeom>
              <a:avLst/>
              <a:gdLst>
                <a:gd name="connsiteX0" fmla="*/ 62910 w 85725"/>
                <a:gd name="connsiteY0" fmla="*/ 3142 h 57150"/>
                <a:gd name="connsiteX1" fmla="*/ 45 w 85725"/>
                <a:gd name="connsiteY1" fmla="*/ 44099 h 57150"/>
                <a:gd name="connsiteX2" fmla="*/ 25763 w 85725"/>
                <a:gd name="connsiteY2" fmla="*/ 61244 h 57150"/>
                <a:gd name="connsiteX3" fmla="*/ 55290 w 85725"/>
                <a:gd name="connsiteY3" fmla="*/ 60292 h 57150"/>
                <a:gd name="connsiteX4" fmla="*/ 84818 w 85725"/>
                <a:gd name="connsiteY4" fmla="*/ 33622 h 57150"/>
                <a:gd name="connsiteX5" fmla="*/ 62910 w 85725"/>
                <a:gd name="connsiteY5" fmla="*/ 3142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57150">
                  <a:moveTo>
                    <a:pt x="62910" y="3142"/>
                  </a:moveTo>
                  <a:cubicBezTo>
                    <a:pt x="48623" y="13619"/>
                    <a:pt x="998" y="29812"/>
                    <a:pt x="45" y="44099"/>
                  </a:cubicBezTo>
                  <a:cubicBezTo>
                    <a:pt x="-907" y="50767"/>
                    <a:pt x="13380" y="59339"/>
                    <a:pt x="25763" y="61244"/>
                  </a:cubicBezTo>
                  <a:cubicBezTo>
                    <a:pt x="38145" y="63149"/>
                    <a:pt x="48623" y="63149"/>
                    <a:pt x="55290" y="60292"/>
                  </a:cubicBezTo>
                  <a:cubicBezTo>
                    <a:pt x="63863" y="56482"/>
                    <a:pt x="81960" y="37432"/>
                    <a:pt x="84818" y="33622"/>
                  </a:cubicBezTo>
                  <a:cubicBezTo>
                    <a:pt x="101963" y="9809"/>
                    <a:pt x="77198" y="-7336"/>
                    <a:pt x="62910" y="3142"/>
                  </a:cubicBezTo>
                  <a:close/>
                </a:path>
              </a:pathLst>
            </a:custGeom>
            <a:solidFill>
              <a:srgbClr val="121F54"/>
            </a:solidFill>
            <a:ln w="9525" cap="flat">
              <a:noFill/>
              <a:prstDash val="solid"/>
              <a:miter/>
            </a:ln>
          </p:spPr>
          <p:txBody>
            <a:bodyPr rtlCol="0" anchor="ctr"/>
            <a:lstStyle/>
            <a:p>
              <a:endParaRPr lang="en-US"/>
            </a:p>
          </p:txBody>
        </p:sp>
        <p:sp>
          <p:nvSpPr>
            <p:cNvPr id="218" name="Freeform: Shape 217">
              <a:extLst>
                <a:ext uri="{FF2B5EF4-FFF2-40B4-BE49-F238E27FC236}">
                  <a16:creationId xmlns:a16="http://schemas.microsoft.com/office/drawing/2014/main" id="{84E8BEE3-C2A8-4B21-B077-A3B765CF5E55}"/>
                </a:ext>
              </a:extLst>
            </p:cNvPr>
            <p:cNvSpPr/>
            <p:nvPr/>
          </p:nvSpPr>
          <p:spPr>
            <a:xfrm>
              <a:off x="4970145" y="4264407"/>
              <a:ext cx="47625" cy="47625"/>
            </a:xfrm>
            <a:custGeom>
              <a:avLst/>
              <a:gdLst>
                <a:gd name="connsiteX0" fmla="*/ 0 w 47625"/>
                <a:gd name="connsiteY0" fmla="*/ 13270 h 47625"/>
                <a:gd name="connsiteX1" fmla="*/ 10477 w 47625"/>
                <a:gd name="connsiteY1" fmla="*/ 56133 h 47625"/>
                <a:gd name="connsiteX2" fmla="*/ 54292 w 47625"/>
                <a:gd name="connsiteY2" fmla="*/ 33273 h 47625"/>
                <a:gd name="connsiteX3" fmla="*/ 38100 w 47625"/>
                <a:gd name="connsiteY3" fmla="*/ 4698 h 47625"/>
                <a:gd name="connsiteX4" fmla="*/ 0 w 47625"/>
                <a:gd name="connsiteY4" fmla="*/ 13270 h 47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47625">
                  <a:moveTo>
                    <a:pt x="0" y="13270"/>
                  </a:moveTo>
                  <a:cubicBezTo>
                    <a:pt x="3810" y="35178"/>
                    <a:pt x="10477" y="56133"/>
                    <a:pt x="10477" y="56133"/>
                  </a:cubicBezTo>
                  <a:cubicBezTo>
                    <a:pt x="11430" y="57085"/>
                    <a:pt x="41910" y="45655"/>
                    <a:pt x="54292" y="33273"/>
                  </a:cubicBezTo>
                  <a:cubicBezTo>
                    <a:pt x="54292" y="33273"/>
                    <a:pt x="44767" y="18985"/>
                    <a:pt x="38100" y="4698"/>
                  </a:cubicBezTo>
                  <a:cubicBezTo>
                    <a:pt x="20955" y="-9590"/>
                    <a:pt x="1905" y="13270"/>
                    <a:pt x="0" y="13270"/>
                  </a:cubicBezTo>
                  <a:close/>
                </a:path>
              </a:pathLst>
            </a:custGeom>
            <a:solidFill>
              <a:srgbClr val="F7BED1"/>
            </a:solidFill>
            <a:ln w="9525" cap="flat">
              <a:noFill/>
              <a:prstDash val="solid"/>
              <a:miter/>
            </a:ln>
          </p:spPr>
          <p:txBody>
            <a:bodyPr rtlCol="0" anchor="ctr"/>
            <a:lstStyle/>
            <a:p>
              <a:endParaRPr lang="en-US"/>
            </a:p>
          </p:txBody>
        </p:sp>
        <p:sp>
          <p:nvSpPr>
            <p:cNvPr id="219" name="Freeform: Shape 218">
              <a:extLst>
                <a:ext uri="{FF2B5EF4-FFF2-40B4-BE49-F238E27FC236}">
                  <a16:creationId xmlns:a16="http://schemas.microsoft.com/office/drawing/2014/main" id="{8417D8F0-C34E-4263-8A09-83A74B81D6EB}"/>
                </a:ext>
              </a:extLst>
            </p:cNvPr>
            <p:cNvSpPr/>
            <p:nvPr/>
          </p:nvSpPr>
          <p:spPr>
            <a:xfrm>
              <a:off x="4772262" y="3872972"/>
              <a:ext cx="238125" cy="409575"/>
            </a:xfrm>
            <a:custGeom>
              <a:avLst/>
              <a:gdLst>
                <a:gd name="connsiteX0" fmla="*/ 9287 w 238125"/>
                <a:gd name="connsiteY0" fmla="*/ 92285 h 409575"/>
                <a:gd name="connsiteX1" fmla="*/ 195025 w 238125"/>
                <a:gd name="connsiteY1" fmla="*/ 418040 h 409575"/>
                <a:gd name="connsiteX2" fmla="*/ 238840 w 238125"/>
                <a:gd name="connsiteY2" fmla="*/ 400895 h 409575"/>
                <a:gd name="connsiteX3" fmla="*/ 123587 w 238125"/>
                <a:gd name="connsiteY3" fmla="*/ 64663 h 409575"/>
                <a:gd name="connsiteX4" fmla="*/ 9287 w 238125"/>
                <a:gd name="connsiteY4" fmla="*/ 92285 h 409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125" h="409575">
                  <a:moveTo>
                    <a:pt x="9287" y="92285"/>
                  </a:moveTo>
                  <a:cubicBezTo>
                    <a:pt x="115967" y="284690"/>
                    <a:pt x="195025" y="418040"/>
                    <a:pt x="195025" y="418040"/>
                  </a:cubicBezTo>
                  <a:cubicBezTo>
                    <a:pt x="201692" y="405658"/>
                    <a:pt x="221695" y="396133"/>
                    <a:pt x="238840" y="400895"/>
                  </a:cubicBezTo>
                  <a:cubicBezTo>
                    <a:pt x="238840" y="400895"/>
                    <a:pt x="186453" y="248495"/>
                    <a:pt x="123587" y="64663"/>
                  </a:cubicBezTo>
                  <a:cubicBezTo>
                    <a:pt x="83582" y="-55352"/>
                    <a:pt x="-33575" y="14180"/>
                    <a:pt x="9287" y="92285"/>
                  </a:cubicBezTo>
                  <a:close/>
                </a:path>
              </a:pathLst>
            </a:custGeom>
            <a:solidFill>
              <a:srgbClr val="8EDEF1"/>
            </a:solidFill>
            <a:ln w="9525" cap="flat">
              <a:noFill/>
              <a:prstDash val="solid"/>
              <a:miter/>
            </a:ln>
          </p:spPr>
          <p:txBody>
            <a:bodyPr rtlCol="0" anchor="ctr"/>
            <a:lstStyle/>
            <a:p>
              <a:endParaRPr lang="en-US"/>
            </a:p>
          </p:txBody>
        </p:sp>
        <p:sp>
          <p:nvSpPr>
            <p:cNvPr id="220" name="Freeform: Shape 219">
              <a:extLst>
                <a:ext uri="{FF2B5EF4-FFF2-40B4-BE49-F238E27FC236}">
                  <a16:creationId xmlns:a16="http://schemas.microsoft.com/office/drawing/2014/main" id="{9704CC3A-F197-4EED-9C7A-48A3A2F0D369}"/>
                </a:ext>
              </a:extLst>
            </p:cNvPr>
            <p:cNvSpPr/>
            <p:nvPr/>
          </p:nvSpPr>
          <p:spPr>
            <a:xfrm>
              <a:off x="4978717" y="4286660"/>
              <a:ext cx="104775" cy="76200"/>
            </a:xfrm>
            <a:custGeom>
              <a:avLst/>
              <a:gdLst>
                <a:gd name="connsiteX0" fmla="*/ 42863 w 104775"/>
                <a:gd name="connsiteY0" fmla="*/ 9115 h 76200"/>
                <a:gd name="connsiteX1" fmla="*/ 42863 w 104775"/>
                <a:gd name="connsiteY1" fmla="*/ 9115 h 76200"/>
                <a:gd name="connsiteX2" fmla="*/ 12383 w 104775"/>
                <a:gd name="connsiteY2" fmla="*/ 1495 h 76200"/>
                <a:gd name="connsiteX3" fmla="*/ 12383 w 104775"/>
                <a:gd name="connsiteY3" fmla="*/ 1495 h 76200"/>
                <a:gd name="connsiteX4" fmla="*/ 0 w 104775"/>
                <a:gd name="connsiteY4" fmla="*/ 21497 h 76200"/>
                <a:gd name="connsiteX5" fmla="*/ 5715 w 104775"/>
                <a:gd name="connsiteY5" fmla="*/ 45310 h 76200"/>
                <a:gd name="connsiteX6" fmla="*/ 40958 w 104775"/>
                <a:gd name="connsiteY6" fmla="*/ 76742 h 76200"/>
                <a:gd name="connsiteX7" fmla="*/ 76200 w 104775"/>
                <a:gd name="connsiteY7" fmla="*/ 77695 h 76200"/>
                <a:gd name="connsiteX8" fmla="*/ 106680 w 104775"/>
                <a:gd name="connsiteY8" fmla="*/ 57692 h 76200"/>
                <a:gd name="connsiteX9" fmla="*/ 42863 w 104775"/>
                <a:gd name="connsiteY9" fmla="*/ 9115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775" h="76200">
                  <a:moveTo>
                    <a:pt x="42863" y="9115"/>
                  </a:moveTo>
                  <a:lnTo>
                    <a:pt x="42863" y="9115"/>
                  </a:lnTo>
                  <a:cubicBezTo>
                    <a:pt x="34290" y="1495"/>
                    <a:pt x="22860" y="-2315"/>
                    <a:pt x="12383" y="1495"/>
                  </a:cubicBezTo>
                  <a:cubicBezTo>
                    <a:pt x="12383" y="1495"/>
                    <a:pt x="12383" y="1495"/>
                    <a:pt x="12383" y="1495"/>
                  </a:cubicBezTo>
                  <a:cubicBezTo>
                    <a:pt x="3810" y="4352"/>
                    <a:pt x="0" y="12925"/>
                    <a:pt x="0" y="21497"/>
                  </a:cubicBezTo>
                  <a:cubicBezTo>
                    <a:pt x="953" y="29117"/>
                    <a:pt x="1905" y="40547"/>
                    <a:pt x="5715" y="45310"/>
                  </a:cubicBezTo>
                  <a:cubicBezTo>
                    <a:pt x="9525" y="50072"/>
                    <a:pt x="30480" y="71980"/>
                    <a:pt x="40958" y="76742"/>
                  </a:cubicBezTo>
                  <a:cubicBezTo>
                    <a:pt x="49530" y="80552"/>
                    <a:pt x="61913" y="79600"/>
                    <a:pt x="76200" y="77695"/>
                  </a:cubicBezTo>
                  <a:cubicBezTo>
                    <a:pt x="90488" y="75790"/>
                    <a:pt x="107633" y="66265"/>
                    <a:pt x="106680" y="57692"/>
                  </a:cubicBezTo>
                  <a:cubicBezTo>
                    <a:pt x="104775" y="42452"/>
                    <a:pt x="54292" y="20545"/>
                    <a:pt x="42863" y="9115"/>
                  </a:cubicBezTo>
                  <a:close/>
                </a:path>
              </a:pathLst>
            </a:custGeom>
            <a:solidFill>
              <a:srgbClr val="121F54"/>
            </a:solidFill>
            <a:ln w="9525" cap="flat">
              <a:noFill/>
              <a:prstDash val="solid"/>
              <a:miter/>
            </a:ln>
          </p:spPr>
          <p:txBody>
            <a:bodyPr rtlCol="0" anchor="ctr"/>
            <a:lstStyle/>
            <a:p>
              <a:endParaRPr lang="en-US"/>
            </a:p>
          </p:txBody>
        </p:sp>
        <p:sp>
          <p:nvSpPr>
            <p:cNvPr id="221" name="Freeform: Shape 220">
              <a:extLst>
                <a:ext uri="{FF2B5EF4-FFF2-40B4-BE49-F238E27FC236}">
                  <a16:creationId xmlns:a16="http://schemas.microsoft.com/office/drawing/2014/main" id="{F5E25D92-8545-4561-B03E-3C0108E33E65}"/>
                </a:ext>
              </a:extLst>
            </p:cNvPr>
            <p:cNvSpPr/>
            <p:nvPr/>
          </p:nvSpPr>
          <p:spPr>
            <a:xfrm>
              <a:off x="4987573" y="4306417"/>
              <a:ext cx="85725" cy="57150"/>
            </a:xfrm>
            <a:custGeom>
              <a:avLst/>
              <a:gdLst>
                <a:gd name="connsiteX0" fmla="*/ 27339 w 85725"/>
                <a:gd name="connsiteY0" fmla="*/ 2692 h 57150"/>
                <a:gd name="connsiteX1" fmla="*/ 5431 w 85725"/>
                <a:gd name="connsiteY1" fmla="*/ 32220 h 57150"/>
                <a:gd name="connsiteX2" fmla="*/ 34959 w 85725"/>
                <a:gd name="connsiteY2" fmla="*/ 58890 h 57150"/>
                <a:gd name="connsiteX3" fmla="*/ 64486 w 85725"/>
                <a:gd name="connsiteY3" fmla="*/ 59842 h 57150"/>
                <a:gd name="connsiteX4" fmla="*/ 90204 w 85725"/>
                <a:gd name="connsiteY4" fmla="*/ 42697 h 57150"/>
                <a:gd name="connsiteX5" fmla="*/ 27339 w 85725"/>
                <a:gd name="connsiteY5" fmla="*/ 2692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5" h="57150">
                  <a:moveTo>
                    <a:pt x="27339" y="2692"/>
                  </a:moveTo>
                  <a:cubicBezTo>
                    <a:pt x="13051" y="-6833"/>
                    <a:pt x="-10761" y="10312"/>
                    <a:pt x="5431" y="32220"/>
                  </a:cubicBezTo>
                  <a:cubicBezTo>
                    <a:pt x="8289" y="36030"/>
                    <a:pt x="26386" y="55080"/>
                    <a:pt x="34959" y="58890"/>
                  </a:cubicBezTo>
                  <a:cubicBezTo>
                    <a:pt x="41626" y="61747"/>
                    <a:pt x="53056" y="61747"/>
                    <a:pt x="64486" y="59842"/>
                  </a:cubicBezTo>
                  <a:cubicBezTo>
                    <a:pt x="76869" y="57937"/>
                    <a:pt x="91156" y="50317"/>
                    <a:pt x="90204" y="42697"/>
                  </a:cubicBezTo>
                  <a:cubicBezTo>
                    <a:pt x="89251" y="29362"/>
                    <a:pt x="42579" y="12217"/>
                    <a:pt x="27339" y="2692"/>
                  </a:cubicBezTo>
                  <a:close/>
                </a:path>
              </a:pathLst>
            </a:custGeom>
            <a:solidFill>
              <a:srgbClr val="121F54"/>
            </a:solidFill>
            <a:ln w="9525" cap="flat">
              <a:noFill/>
              <a:prstDash val="solid"/>
              <a:miter/>
            </a:ln>
          </p:spPr>
          <p:txBody>
            <a:bodyPr rtlCol="0" anchor="ctr"/>
            <a:lstStyle/>
            <a:p>
              <a:endParaRPr lang="en-US"/>
            </a:p>
          </p:txBody>
        </p:sp>
        <p:sp>
          <p:nvSpPr>
            <p:cNvPr id="222" name="Freeform: Shape 221">
              <a:extLst>
                <a:ext uri="{FF2B5EF4-FFF2-40B4-BE49-F238E27FC236}">
                  <a16:creationId xmlns:a16="http://schemas.microsoft.com/office/drawing/2014/main" id="{EAE91A4E-0D48-4D2D-9FED-514F1EF8D395}"/>
                </a:ext>
              </a:extLst>
            </p:cNvPr>
            <p:cNvSpPr/>
            <p:nvPr/>
          </p:nvSpPr>
          <p:spPr>
            <a:xfrm>
              <a:off x="4751070" y="3635692"/>
              <a:ext cx="438150" cy="219075"/>
            </a:xfrm>
            <a:custGeom>
              <a:avLst/>
              <a:gdLst>
                <a:gd name="connsiteX0" fmla="*/ 382905 w 438150"/>
                <a:gd name="connsiteY0" fmla="*/ 5715 h 219075"/>
                <a:gd name="connsiteX1" fmla="*/ 169545 w 438150"/>
                <a:gd name="connsiteY1" fmla="*/ 26670 h 219075"/>
                <a:gd name="connsiteX2" fmla="*/ 42863 w 438150"/>
                <a:gd name="connsiteY2" fmla="*/ 12383 h 219075"/>
                <a:gd name="connsiteX3" fmla="*/ 0 w 438150"/>
                <a:gd name="connsiteY3" fmla="*/ 106680 h 219075"/>
                <a:gd name="connsiteX4" fmla="*/ 100013 w 438150"/>
                <a:gd name="connsiteY4" fmla="*/ 212408 h 219075"/>
                <a:gd name="connsiteX5" fmla="*/ 443865 w 438150"/>
                <a:gd name="connsiteY5" fmla="*/ 171450 h 219075"/>
                <a:gd name="connsiteX6" fmla="*/ 431483 w 438150"/>
                <a:gd name="connsiteY6" fmla="*/ 0 h 219075"/>
                <a:gd name="connsiteX7" fmla="*/ 382905 w 438150"/>
                <a:gd name="connsiteY7" fmla="*/ 5715 h 219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150" h="219075">
                  <a:moveTo>
                    <a:pt x="382905" y="5715"/>
                  </a:moveTo>
                  <a:cubicBezTo>
                    <a:pt x="311467" y="14288"/>
                    <a:pt x="240983" y="24765"/>
                    <a:pt x="169545" y="26670"/>
                  </a:cubicBezTo>
                  <a:cubicBezTo>
                    <a:pt x="124777" y="27623"/>
                    <a:pt x="82867" y="22860"/>
                    <a:pt x="42863" y="12383"/>
                  </a:cubicBezTo>
                  <a:cubicBezTo>
                    <a:pt x="42863" y="79058"/>
                    <a:pt x="29527" y="89535"/>
                    <a:pt x="0" y="106680"/>
                  </a:cubicBezTo>
                  <a:cubicBezTo>
                    <a:pt x="20955" y="180023"/>
                    <a:pt x="62865" y="200025"/>
                    <a:pt x="100013" y="212408"/>
                  </a:cubicBezTo>
                  <a:cubicBezTo>
                    <a:pt x="196215" y="243840"/>
                    <a:pt x="437197" y="171450"/>
                    <a:pt x="443865" y="171450"/>
                  </a:cubicBezTo>
                  <a:cubicBezTo>
                    <a:pt x="443865" y="118110"/>
                    <a:pt x="439102" y="59055"/>
                    <a:pt x="431483" y="0"/>
                  </a:cubicBezTo>
                  <a:cubicBezTo>
                    <a:pt x="416242" y="1905"/>
                    <a:pt x="400050" y="3810"/>
                    <a:pt x="382905" y="5715"/>
                  </a:cubicBezTo>
                  <a:close/>
                </a:path>
              </a:pathLst>
            </a:custGeom>
            <a:solidFill>
              <a:srgbClr val="5580F8"/>
            </a:solidFill>
            <a:ln w="9525" cap="flat">
              <a:noFill/>
              <a:prstDash val="solid"/>
              <a:miter/>
            </a:ln>
          </p:spPr>
          <p:txBody>
            <a:bodyPr rtlCol="0" anchor="ctr"/>
            <a:lstStyle/>
            <a:p>
              <a:endParaRPr lang="en-US"/>
            </a:p>
          </p:txBody>
        </p:sp>
        <p:sp>
          <p:nvSpPr>
            <p:cNvPr id="223" name="Freeform: Shape 222">
              <a:extLst>
                <a:ext uri="{FF2B5EF4-FFF2-40B4-BE49-F238E27FC236}">
                  <a16:creationId xmlns:a16="http://schemas.microsoft.com/office/drawing/2014/main" id="{84045671-455B-4F12-8437-1272C42A3262}"/>
                </a:ext>
              </a:extLst>
            </p:cNvPr>
            <p:cNvSpPr/>
            <p:nvPr/>
          </p:nvSpPr>
          <p:spPr>
            <a:xfrm>
              <a:off x="4915852" y="3057525"/>
              <a:ext cx="76200" cy="114300"/>
            </a:xfrm>
            <a:custGeom>
              <a:avLst/>
              <a:gdLst>
                <a:gd name="connsiteX0" fmla="*/ 71438 w 76200"/>
                <a:gd name="connsiteY0" fmla="*/ 0 h 114300"/>
                <a:gd name="connsiteX1" fmla="*/ 0 w 76200"/>
                <a:gd name="connsiteY1" fmla="*/ 30480 h 114300"/>
                <a:gd name="connsiteX2" fmla="*/ 952 w 76200"/>
                <a:gd name="connsiteY2" fmla="*/ 100965 h 114300"/>
                <a:gd name="connsiteX3" fmla="*/ 80963 w 76200"/>
                <a:gd name="connsiteY3" fmla="*/ 85725 h 114300"/>
                <a:gd name="connsiteX4" fmla="*/ 71438 w 76200"/>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200" h="114300">
                  <a:moveTo>
                    <a:pt x="71438" y="0"/>
                  </a:moveTo>
                  <a:cubicBezTo>
                    <a:pt x="66675" y="3810"/>
                    <a:pt x="15240" y="32385"/>
                    <a:pt x="0" y="30480"/>
                  </a:cubicBezTo>
                  <a:cubicBezTo>
                    <a:pt x="0" y="34290"/>
                    <a:pt x="10477" y="78105"/>
                    <a:pt x="952" y="100965"/>
                  </a:cubicBezTo>
                  <a:cubicBezTo>
                    <a:pt x="4763" y="122873"/>
                    <a:pt x="64770" y="122873"/>
                    <a:pt x="80963" y="85725"/>
                  </a:cubicBezTo>
                  <a:cubicBezTo>
                    <a:pt x="74295" y="75248"/>
                    <a:pt x="68580" y="20002"/>
                    <a:pt x="71438" y="0"/>
                  </a:cubicBezTo>
                  <a:close/>
                </a:path>
              </a:pathLst>
            </a:custGeom>
            <a:solidFill>
              <a:srgbClr val="F7BED1"/>
            </a:solidFill>
            <a:ln w="9525" cap="flat">
              <a:noFill/>
              <a:prstDash val="solid"/>
              <a:miter/>
            </a:ln>
          </p:spPr>
          <p:txBody>
            <a:bodyPr rtlCol="0" anchor="ctr"/>
            <a:lstStyle/>
            <a:p>
              <a:endParaRPr lang="en-US"/>
            </a:p>
          </p:txBody>
        </p:sp>
        <p:sp>
          <p:nvSpPr>
            <p:cNvPr id="224" name="Freeform: Shape 223">
              <a:extLst>
                <a:ext uri="{FF2B5EF4-FFF2-40B4-BE49-F238E27FC236}">
                  <a16:creationId xmlns:a16="http://schemas.microsoft.com/office/drawing/2014/main" id="{28901913-D023-4D62-A6A2-E8406ACC2CDC}"/>
                </a:ext>
              </a:extLst>
            </p:cNvPr>
            <p:cNvSpPr/>
            <p:nvPr/>
          </p:nvSpPr>
          <p:spPr>
            <a:xfrm>
              <a:off x="4873564" y="2985783"/>
              <a:ext cx="104775" cy="133350"/>
            </a:xfrm>
            <a:custGeom>
              <a:avLst/>
              <a:gdLst>
                <a:gd name="connsiteX0" fmla="*/ 59433 w 104775"/>
                <a:gd name="connsiteY0" fmla="*/ 304 h 133350"/>
                <a:gd name="connsiteX1" fmla="*/ 378 w 104775"/>
                <a:gd name="connsiteY1" fmla="*/ 30784 h 133350"/>
                <a:gd name="connsiteX2" fmla="*/ 47051 w 104775"/>
                <a:gd name="connsiteY2" fmla="*/ 135559 h 133350"/>
                <a:gd name="connsiteX3" fmla="*/ 103248 w 104775"/>
                <a:gd name="connsiteY3" fmla="*/ 86982 h 133350"/>
                <a:gd name="connsiteX4" fmla="*/ 105153 w 104775"/>
                <a:gd name="connsiteY4" fmla="*/ 57454 h 133350"/>
                <a:gd name="connsiteX5" fmla="*/ 59433 w 104775"/>
                <a:gd name="connsiteY5" fmla="*/ 304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4775" h="133350">
                  <a:moveTo>
                    <a:pt x="59433" y="304"/>
                  </a:moveTo>
                  <a:cubicBezTo>
                    <a:pt x="32763" y="-1601"/>
                    <a:pt x="6093" y="5067"/>
                    <a:pt x="378" y="30784"/>
                  </a:cubicBezTo>
                  <a:cubicBezTo>
                    <a:pt x="-1527" y="40309"/>
                    <a:pt x="2283" y="123177"/>
                    <a:pt x="47051" y="135559"/>
                  </a:cubicBezTo>
                  <a:cubicBezTo>
                    <a:pt x="66101" y="141274"/>
                    <a:pt x="101343" y="108889"/>
                    <a:pt x="103248" y="86982"/>
                  </a:cubicBezTo>
                  <a:cubicBezTo>
                    <a:pt x="103248" y="86982"/>
                    <a:pt x="105153" y="57454"/>
                    <a:pt x="105153" y="57454"/>
                  </a:cubicBezTo>
                  <a:cubicBezTo>
                    <a:pt x="106106" y="27927"/>
                    <a:pt x="88008" y="2209"/>
                    <a:pt x="59433" y="304"/>
                  </a:cubicBezTo>
                  <a:close/>
                </a:path>
              </a:pathLst>
            </a:custGeom>
            <a:solidFill>
              <a:srgbClr val="F7BED1"/>
            </a:solidFill>
            <a:ln w="9525" cap="flat">
              <a:noFill/>
              <a:prstDash val="solid"/>
              <a:miter/>
            </a:ln>
          </p:spPr>
          <p:txBody>
            <a:bodyPr rtlCol="0" anchor="ctr"/>
            <a:lstStyle/>
            <a:p>
              <a:endParaRPr lang="en-US"/>
            </a:p>
          </p:txBody>
        </p:sp>
        <p:sp>
          <p:nvSpPr>
            <p:cNvPr id="225" name="Freeform: Shape 224">
              <a:extLst>
                <a:ext uri="{FF2B5EF4-FFF2-40B4-BE49-F238E27FC236}">
                  <a16:creationId xmlns:a16="http://schemas.microsoft.com/office/drawing/2014/main" id="{CE36BDDC-A59B-4FCB-8B00-50A7F225D77F}"/>
                </a:ext>
              </a:extLst>
            </p:cNvPr>
            <p:cNvSpPr/>
            <p:nvPr/>
          </p:nvSpPr>
          <p:spPr>
            <a:xfrm>
              <a:off x="4755832" y="3143250"/>
              <a:ext cx="428625" cy="666750"/>
            </a:xfrm>
            <a:custGeom>
              <a:avLst/>
              <a:gdLst>
                <a:gd name="connsiteX0" fmla="*/ 301942 w 428625"/>
                <a:gd name="connsiteY0" fmla="*/ 16192 h 666750"/>
                <a:gd name="connsiteX1" fmla="*/ 240983 w 428625"/>
                <a:gd name="connsiteY1" fmla="*/ 0 h 666750"/>
                <a:gd name="connsiteX2" fmla="*/ 204788 w 428625"/>
                <a:gd name="connsiteY2" fmla="*/ 18098 h 666750"/>
                <a:gd name="connsiteX3" fmla="*/ 160972 w 428625"/>
                <a:gd name="connsiteY3" fmla="*/ 15240 h 666750"/>
                <a:gd name="connsiteX4" fmla="*/ 99060 w 428625"/>
                <a:gd name="connsiteY4" fmla="*/ 37148 h 666750"/>
                <a:gd name="connsiteX5" fmla="*/ 59055 w 428625"/>
                <a:gd name="connsiteY5" fmla="*/ 124777 h 666750"/>
                <a:gd name="connsiteX6" fmla="*/ 0 w 428625"/>
                <a:gd name="connsiteY6" fmla="*/ 596265 h 666750"/>
                <a:gd name="connsiteX7" fmla="*/ 70485 w 428625"/>
                <a:gd name="connsiteY7" fmla="*/ 661988 h 666750"/>
                <a:gd name="connsiteX8" fmla="*/ 81915 w 428625"/>
                <a:gd name="connsiteY8" fmla="*/ 559118 h 666750"/>
                <a:gd name="connsiteX9" fmla="*/ 92392 w 428625"/>
                <a:gd name="connsiteY9" fmla="*/ 666750 h 666750"/>
                <a:gd name="connsiteX10" fmla="*/ 378142 w 428625"/>
                <a:gd name="connsiteY10" fmla="*/ 632460 h 666750"/>
                <a:gd name="connsiteX11" fmla="*/ 386715 w 428625"/>
                <a:gd name="connsiteY11" fmla="*/ 497205 h 666750"/>
                <a:gd name="connsiteX12" fmla="*/ 412433 w 428625"/>
                <a:gd name="connsiteY12" fmla="*/ 627697 h 666750"/>
                <a:gd name="connsiteX13" fmla="*/ 435292 w 428625"/>
                <a:gd name="connsiteY13" fmla="*/ 624840 h 666750"/>
                <a:gd name="connsiteX14" fmla="*/ 374333 w 428625"/>
                <a:gd name="connsiteY14" fmla="*/ 99060 h 666750"/>
                <a:gd name="connsiteX15" fmla="*/ 301942 w 428625"/>
                <a:gd name="connsiteY15" fmla="*/ 16192 h 666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8625" h="666750">
                  <a:moveTo>
                    <a:pt x="301942" y="16192"/>
                  </a:moveTo>
                  <a:cubicBezTo>
                    <a:pt x="286702" y="12383"/>
                    <a:pt x="240983" y="0"/>
                    <a:pt x="240983" y="0"/>
                  </a:cubicBezTo>
                  <a:cubicBezTo>
                    <a:pt x="240983" y="0"/>
                    <a:pt x="232410" y="12383"/>
                    <a:pt x="204788" y="18098"/>
                  </a:cubicBezTo>
                  <a:cubicBezTo>
                    <a:pt x="180022" y="23813"/>
                    <a:pt x="160972" y="15240"/>
                    <a:pt x="160972" y="15240"/>
                  </a:cubicBezTo>
                  <a:cubicBezTo>
                    <a:pt x="160972" y="15240"/>
                    <a:pt x="108585" y="31433"/>
                    <a:pt x="99060" y="37148"/>
                  </a:cubicBezTo>
                  <a:cubicBezTo>
                    <a:pt x="61913" y="59055"/>
                    <a:pt x="61913" y="74295"/>
                    <a:pt x="59055" y="124777"/>
                  </a:cubicBezTo>
                  <a:cubicBezTo>
                    <a:pt x="58102" y="148590"/>
                    <a:pt x="57150" y="512445"/>
                    <a:pt x="0" y="596265"/>
                  </a:cubicBezTo>
                  <a:cubicBezTo>
                    <a:pt x="1905" y="600075"/>
                    <a:pt x="22860" y="649605"/>
                    <a:pt x="70485" y="661988"/>
                  </a:cubicBezTo>
                  <a:lnTo>
                    <a:pt x="81915" y="559118"/>
                  </a:lnTo>
                  <a:lnTo>
                    <a:pt x="92392" y="666750"/>
                  </a:lnTo>
                  <a:cubicBezTo>
                    <a:pt x="203835" y="690563"/>
                    <a:pt x="288608" y="646747"/>
                    <a:pt x="378142" y="632460"/>
                  </a:cubicBezTo>
                  <a:lnTo>
                    <a:pt x="386715" y="497205"/>
                  </a:lnTo>
                  <a:lnTo>
                    <a:pt x="412433" y="627697"/>
                  </a:lnTo>
                  <a:cubicBezTo>
                    <a:pt x="421005" y="626745"/>
                    <a:pt x="428625" y="625793"/>
                    <a:pt x="435292" y="624840"/>
                  </a:cubicBezTo>
                  <a:cubicBezTo>
                    <a:pt x="434340" y="418148"/>
                    <a:pt x="377190" y="108585"/>
                    <a:pt x="374333" y="99060"/>
                  </a:cubicBezTo>
                  <a:cubicBezTo>
                    <a:pt x="364808" y="60008"/>
                    <a:pt x="347663" y="26670"/>
                    <a:pt x="301942" y="16192"/>
                  </a:cubicBezTo>
                  <a:close/>
                </a:path>
              </a:pathLst>
            </a:custGeom>
            <a:solidFill>
              <a:srgbClr val="121F54"/>
            </a:solidFill>
            <a:ln w="9525" cap="flat">
              <a:noFill/>
              <a:prstDash val="solid"/>
              <a:miter/>
            </a:ln>
          </p:spPr>
          <p:txBody>
            <a:bodyPr rtlCol="0" anchor="ctr"/>
            <a:lstStyle/>
            <a:p>
              <a:endParaRPr lang="en-US"/>
            </a:p>
          </p:txBody>
        </p:sp>
        <p:sp>
          <p:nvSpPr>
            <p:cNvPr id="226" name="Freeform: Shape 225">
              <a:extLst>
                <a:ext uri="{FF2B5EF4-FFF2-40B4-BE49-F238E27FC236}">
                  <a16:creationId xmlns:a16="http://schemas.microsoft.com/office/drawing/2014/main" id="{F3EECB59-FF69-4BC7-A8D8-86C7D2F96A8F}"/>
                </a:ext>
              </a:extLst>
            </p:cNvPr>
            <p:cNvSpPr/>
            <p:nvPr/>
          </p:nvSpPr>
          <p:spPr>
            <a:xfrm>
              <a:off x="4465090" y="3500083"/>
              <a:ext cx="28575" cy="9525"/>
            </a:xfrm>
            <a:custGeom>
              <a:avLst/>
              <a:gdLst>
                <a:gd name="connsiteX0" fmla="*/ 229 w 28575"/>
                <a:gd name="connsiteY0" fmla="*/ 2259 h 9525"/>
                <a:gd name="connsiteX1" fmla="*/ 12612 w 28575"/>
                <a:gd name="connsiteY1" fmla="*/ 18452 h 9525"/>
                <a:gd name="connsiteX2" fmla="*/ 29757 w 28575"/>
                <a:gd name="connsiteY2" fmla="*/ 14642 h 9525"/>
                <a:gd name="connsiteX3" fmla="*/ 8802 w 28575"/>
                <a:gd name="connsiteY3" fmla="*/ 4164 h 9525"/>
                <a:gd name="connsiteX4" fmla="*/ 229 w 28575"/>
                <a:gd name="connsiteY4" fmla="*/ 2259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9525">
                  <a:moveTo>
                    <a:pt x="229" y="2259"/>
                  </a:moveTo>
                  <a:cubicBezTo>
                    <a:pt x="-1676" y="5117"/>
                    <a:pt x="8802" y="17499"/>
                    <a:pt x="12612" y="18452"/>
                  </a:cubicBezTo>
                  <a:cubicBezTo>
                    <a:pt x="21184" y="18452"/>
                    <a:pt x="22137" y="13689"/>
                    <a:pt x="29757" y="14642"/>
                  </a:cubicBezTo>
                  <a:cubicBezTo>
                    <a:pt x="22137" y="12737"/>
                    <a:pt x="15469" y="8927"/>
                    <a:pt x="8802" y="4164"/>
                  </a:cubicBezTo>
                  <a:cubicBezTo>
                    <a:pt x="5944" y="1307"/>
                    <a:pt x="3087" y="-2503"/>
                    <a:pt x="229" y="2259"/>
                  </a:cubicBezTo>
                  <a:close/>
                </a:path>
              </a:pathLst>
            </a:custGeom>
            <a:solidFill>
              <a:srgbClr val="F7BED1"/>
            </a:solidFill>
            <a:ln w="9525" cap="flat">
              <a:noFill/>
              <a:prstDash val="solid"/>
              <a:miter/>
            </a:ln>
          </p:spPr>
          <p:txBody>
            <a:bodyPr rtlCol="0" anchor="ctr"/>
            <a:lstStyle/>
            <a:p>
              <a:endParaRPr lang="en-US"/>
            </a:p>
          </p:txBody>
        </p:sp>
        <p:sp>
          <p:nvSpPr>
            <p:cNvPr id="227" name="Freeform: Shape 226">
              <a:extLst>
                <a:ext uri="{FF2B5EF4-FFF2-40B4-BE49-F238E27FC236}">
                  <a16:creationId xmlns:a16="http://schemas.microsoft.com/office/drawing/2014/main" id="{97582DA4-CBBF-4E7A-928B-D1FDA763525D}"/>
                </a:ext>
              </a:extLst>
            </p:cNvPr>
            <p:cNvSpPr/>
            <p:nvPr/>
          </p:nvSpPr>
          <p:spPr>
            <a:xfrm>
              <a:off x="4408969" y="3512820"/>
              <a:ext cx="95250" cy="38100"/>
            </a:xfrm>
            <a:custGeom>
              <a:avLst/>
              <a:gdLst>
                <a:gd name="connsiteX0" fmla="*/ 64923 w 95250"/>
                <a:gd name="connsiteY0" fmla="*/ 0 h 38100"/>
                <a:gd name="connsiteX1" fmla="*/ 28728 w 95250"/>
                <a:gd name="connsiteY1" fmla="*/ 1905 h 38100"/>
                <a:gd name="connsiteX2" fmla="*/ 7773 w 95250"/>
                <a:gd name="connsiteY2" fmla="*/ 4763 h 38100"/>
                <a:gd name="connsiteX3" fmla="*/ 153 w 95250"/>
                <a:gd name="connsiteY3" fmla="*/ 14288 h 38100"/>
                <a:gd name="connsiteX4" fmla="*/ 3010 w 95250"/>
                <a:gd name="connsiteY4" fmla="*/ 20002 h 38100"/>
                <a:gd name="connsiteX5" fmla="*/ 13488 w 95250"/>
                <a:gd name="connsiteY5" fmla="*/ 28575 h 38100"/>
                <a:gd name="connsiteX6" fmla="*/ 34443 w 95250"/>
                <a:gd name="connsiteY6" fmla="*/ 36195 h 38100"/>
                <a:gd name="connsiteX7" fmla="*/ 97308 w 95250"/>
                <a:gd name="connsiteY7" fmla="*/ 40005 h 38100"/>
                <a:gd name="connsiteX8" fmla="*/ 91593 w 95250"/>
                <a:gd name="connsiteY8" fmla="*/ 1905 h 38100"/>
                <a:gd name="connsiteX9" fmla="*/ 64923 w 95250"/>
                <a:gd name="connsiteY9" fmla="*/ 0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250" h="38100">
                  <a:moveTo>
                    <a:pt x="64923" y="0"/>
                  </a:moveTo>
                  <a:cubicBezTo>
                    <a:pt x="54445" y="0"/>
                    <a:pt x="30633" y="1905"/>
                    <a:pt x="28728" y="1905"/>
                  </a:cubicBezTo>
                  <a:cubicBezTo>
                    <a:pt x="23965" y="2857"/>
                    <a:pt x="11583" y="2857"/>
                    <a:pt x="7773" y="4763"/>
                  </a:cubicBezTo>
                  <a:cubicBezTo>
                    <a:pt x="5868" y="5715"/>
                    <a:pt x="1105" y="11430"/>
                    <a:pt x="153" y="14288"/>
                  </a:cubicBezTo>
                  <a:cubicBezTo>
                    <a:pt x="-800" y="18097"/>
                    <a:pt x="3010" y="20002"/>
                    <a:pt x="3010" y="20002"/>
                  </a:cubicBezTo>
                  <a:cubicBezTo>
                    <a:pt x="1105" y="24765"/>
                    <a:pt x="13488" y="27622"/>
                    <a:pt x="13488" y="28575"/>
                  </a:cubicBezTo>
                  <a:cubicBezTo>
                    <a:pt x="10630" y="33338"/>
                    <a:pt x="15393" y="38100"/>
                    <a:pt x="34443" y="36195"/>
                  </a:cubicBezTo>
                  <a:cubicBezTo>
                    <a:pt x="35395" y="36195"/>
                    <a:pt x="82068" y="40005"/>
                    <a:pt x="97308" y="40005"/>
                  </a:cubicBezTo>
                  <a:cubicBezTo>
                    <a:pt x="98260" y="30480"/>
                    <a:pt x="92545" y="1905"/>
                    <a:pt x="91593" y="1905"/>
                  </a:cubicBezTo>
                  <a:cubicBezTo>
                    <a:pt x="83020" y="952"/>
                    <a:pt x="74448" y="0"/>
                    <a:pt x="64923" y="0"/>
                  </a:cubicBezTo>
                  <a:close/>
                </a:path>
              </a:pathLst>
            </a:custGeom>
            <a:solidFill>
              <a:srgbClr val="F7BED1"/>
            </a:solidFill>
            <a:ln w="9525" cap="flat">
              <a:noFill/>
              <a:prstDash val="solid"/>
              <a:miter/>
            </a:ln>
          </p:spPr>
          <p:txBody>
            <a:bodyPr rtlCol="0" anchor="ctr"/>
            <a:lstStyle/>
            <a:p>
              <a:endParaRPr lang="en-US"/>
            </a:p>
          </p:txBody>
        </p:sp>
        <p:sp>
          <p:nvSpPr>
            <p:cNvPr id="228" name="Freeform: Shape 227">
              <a:extLst>
                <a:ext uri="{FF2B5EF4-FFF2-40B4-BE49-F238E27FC236}">
                  <a16:creationId xmlns:a16="http://schemas.microsoft.com/office/drawing/2014/main" id="{61B40C95-8305-4E89-B3D6-3091F7C27442}"/>
                </a:ext>
              </a:extLst>
            </p:cNvPr>
            <p:cNvSpPr/>
            <p:nvPr/>
          </p:nvSpPr>
          <p:spPr>
            <a:xfrm>
              <a:off x="4492942" y="3460362"/>
              <a:ext cx="276225" cy="85725"/>
            </a:xfrm>
            <a:custGeom>
              <a:avLst/>
              <a:gdLst>
                <a:gd name="connsiteX0" fmla="*/ 252413 w 276225"/>
                <a:gd name="connsiteY0" fmla="*/ 70 h 85725"/>
                <a:gd name="connsiteX1" fmla="*/ 243840 w 276225"/>
                <a:gd name="connsiteY1" fmla="*/ 1975 h 85725"/>
                <a:gd name="connsiteX2" fmla="*/ 0 w 276225"/>
                <a:gd name="connsiteY2" fmla="*/ 56268 h 85725"/>
                <a:gd name="connsiteX3" fmla="*/ 11430 w 276225"/>
                <a:gd name="connsiteY3" fmla="*/ 92463 h 85725"/>
                <a:gd name="connsiteX4" fmla="*/ 284798 w 276225"/>
                <a:gd name="connsiteY4" fmla="*/ 36265 h 85725"/>
                <a:gd name="connsiteX5" fmla="*/ 252413 w 276225"/>
                <a:gd name="connsiteY5" fmla="*/ 70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6225" h="85725">
                  <a:moveTo>
                    <a:pt x="252413" y="70"/>
                  </a:moveTo>
                  <a:cubicBezTo>
                    <a:pt x="249555" y="70"/>
                    <a:pt x="246698" y="1023"/>
                    <a:pt x="243840" y="1975"/>
                  </a:cubicBezTo>
                  <a:cubicBezTo>
                    <a:pt x="200978" y="18168"/>
                    <a:pt x="46673" y="46743"/>
                    <a:pt x="0" y="56268"/>
                  </a:cubicBezTo>
                  <a:cubicBezTo>
                    <a:pt x="6668" y="70555"/>
                    <a:pt x="10478" y="82938"/>
                    <a:pt x="11430" y="92463"/>
                  </a:cubicBezTo>
                  <a:cubicBezTo>
                    <a:pt x="88583" y="75318"/>
                    <a:pt x="282892" y="67698"/>
                    <a:pt x="284798" y="36265"/>
                  </a:cubicBezTo>
                  <a:cubicBezTo>
                    <a:pt x="286703" y="7690"/>
                    <a:pt x="266700" y="-882"/>
                    <a:pt x="252413" y="70"/>
                  </a:cubicBezTo>
                  <a:close/>
                </a:path>
              </a:pathLst>
            </a:custGeom>
            <a:solidFill>
              <a:srgbClr val="F7BED1"/>
            </a:solidFill>
            <a:ln w="9525" cap="flat">
              <a:noFill/>
              <a:prstDash val="solid"/>
              <a:miter/>
            </a:ln>
          </p:spPr>
          <p:txBody>
            <a:bodyPr rtlCol="0" anchor="ctr"/>
            <a:lstStyle/>
            <a:p>
              <a:endParaRPr lang="en-US"/>
            </a:p>
          </p:txBody>
        </p:sp>
        <p:sp>
          <p:nvSpPr>
            <p:cNvPr id="229" name="Freeform: Shape 228">
              <a:extLst>
                <a:ext uri="{FF2B5EF4-FFF2-40B4-BE49-F238E27FC236}">
                  <a16:creationId xmlns:a16="http://schemas.microsoft.com/office/drawing/2014/main" id="{1C9907B7-85A5-4C02-ABC0-1649563C97DF}"/>
                </a:ext>
              </a:extLst>
            </p:cNvPr>
            <p:cNvSpPr/>
            <p:nvPr/>
          </p:nvSpPr>
          <p:spPr>
            <a:xfrm>
              <a:off x="4713271" y="3233112"/>
              <a:ext cx="200025" cy="276225"/>
            </a:xfrm>
            <a:custGeom>
              <a:avLst/>
              <a:gdLst>
                <a:gd name="connsiteX0" fmla="*/ 118761 w 200025"/>
                <a:gd name="connsiteY0" fmla="*/ 625 h 276225"/>
                <a:gd name="connsiteX1" fmla="*/ 13986 w 200025"/>
                <a:gd name="connsiteY1" fmla="*/ 219700 h 276225"/>
                <a:gd name="connsiteX2" fmla="*/ 54944 w 200025"/>
                <a:gd name="connsiteY2" fmla="*/ 276850 h 276225"/>
                <a:gd name="connsiteX3" fmla="*/ 204486 w 200025"/>
                <a:gd name="connsiteY3" fmla="*/ 54918 h 276225"/>
                <a:gd name="connsiteX4" fmla="*/ 118761 w 200025"/>
                <a:gd name="connsiteY4" fmla="*/ 625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025" h="276225">
                  <a:moveTo>
                    <a:pt x="118761" y="625"/>
                  </a:moveTo>
                  <a:cubicBezTo>
                    <a:pt x="94949" y="34915"/>
                    <a:pt x="48276" y="162550"/>
                    <a:pt x="13986" y="219700"/>
                  </a:cubicBezTo>
                  <a:cubicBezTo>
                    <a:pt x="-27924" y="289233"/>
                    <a:pt x="35894" y="293995"/>
                    <a:pt x="54944" y="276850"/>
                  </a:cubicBezTo>
                  <a:cubicBezTo>
                    <a:pt x="106379" y="232083"/>
                    <a:pt x="225441" y="84445"/>
                    <a:pt x="204486" y="54918"/>
                  </a:cubicBezTo>
                  <a:cubicBezTo>
                    <a:pt x="195914" y="42535"/>
                    <a:pt x="123524" y="-6042"/>
                    <a:pt x="118761" y="625"/>
                  </a:cubicBezTo>
                  <a:close/>
                </a:path>
              </a:pathLst>
            </a:custGeom>
            <a:solidFill>
              <a:srgbClr val="F7BED1"/>
            </a:solidFill>
            <a:ln w="9525" cap="flat">
              <a:noFill/>
              <a:prstDash val="solid"/>
              <a:miter/>
            </a:ln>
          </p:spPr>
          <p:txBody>
            <a:bodyPr rtlCol="0" anchor="ctr"/>
            <a:lstStyle/>
            <a:p>
              <a:endParaRPr lang="en-US"/>
            </a:p>
          </p:txBody>
        </p:sp>
        <p:sp>
          <p:nvSpPr>
            <p:cNvPr id="230" name="Freeform: Shape 229">
              <a:extLst>
                <a:ext uri="{FF2B5EF4-FFF2-40B4-BE49-F238E27FC236}">
                  <a16:creationId xmlns:a16="http://schemas.microsoft.com/office/drawing/2014/main" id="{EA4FA257-CA56-46C3-988F-921A405EA656}"/>
                </a:ext>
              </a:extLst>
            </p:cNvPr>
            <p:cNvSpPr/>
            <p:nvPr/>
          </p:nvSpPr>
          <p:spPr>
            <a:xfrm>
              <a:off x="4499610" y="3209754"/>
              <a:ext cx="428625" cy="342900"/>
            </a:xfrm>
            <a:custGeom>
              <a:avLst/>
              <a:gdLst>
                <a:gd name="connsiteX0" fmla="*/ 323850 w 428625"/>
                <a:gd name="connsiteY0" fmla="*/ 171 h 342900"/>
                <a:gd name="connsiteX1" fmla="*/ 275273 w 428625"/>
                <a:gd name="connsiteY1" fmla="*/ 121138 h 342900"/>
                <a:gd name="connsiteX2" fmla="*/ 212407 w 428625"/>
                <a:gd name="connsiteY2" fmla="*/ 252583 h 342900"/>
                <a:gd name="connsiteX3" fmla="*/ 0 w 428625"/>
                <a:gd name="connsiteY3" fmla="*/ 296398 h 342900"/>
                <a:gd name="connsiteX4" fmla="*/ 6667 w 428625"/>
                <a:gd name="connsiteY4" fmla="*/ 351643 h 342900"/>
                <a:gd name="connsiteX5" fmla="*/ 275273 w 428625"/>
                <a:gd name="connsiteY5" fmla="*/ 305923 h 342900"/>
                <a:gd name="connsiteX6" fmla="*/ 434340 w 428625"/>
                <a:gd name="connsiteY6" fmla="*/ 74466 h 342900"/>
                <a:gd name="connsiteX7" fmla="*/ 323850 w 428625"/>
                <a:gd name="connsiteY7" fmla="*/ 171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8625" h="342900">
                  <a:moveTo>
                    <a:pt x="323850" y="171"/>
                  </a:moveTo>
                  <a:cubicBezTo>
                    <a:pt x="308610" y="40176"/>
                    <a:pt x="294323" y="77323"/>
                    <a:pt x="275273" y="121138"/>
                  </a:cubicBezTo>
                  <a:cubicBezTo>
                    <a:pt x="256223" y="164953"/>
                    <a:pt x="214313" y="247821"/>
                    <a:pt x="212407" y="252583"/>
                  </a:cubicBezTo>
                  <a:cubicBezTo>
                    <a:pt x="194310" y="261156"/>
                    <a:pt x="27623" y="291636"/>
                    <a:pt x="0" y="296398"/>
                  </a:cubicBezTo>
                  <a:lnTo>
                    <a:pt x="6667" y="351643"/>
                  </a:lnTo>
                  <a:cubicBezTo>
                    <a:pt x="74295" y="345928"/>
                    <a:pt x="236220" y="342118"/>
                    <a:pt x="275273" y="305923"/>
                  </a:cubicBezTo>
                  <a:cubicBezTo>
                    <a:pt x="317182" y="268776"/>
                    <a:pt x="451485" y="120186"/>
                    <a:pt x="434340" y="74466"/>
                  </a:cubicBezTo>
                  <a:cubicBezTo>
                    <a:pt x="418148" y="30651"/>
                    <a:pt x="324803" y="-2687"/>
                    <a:pt x="323850" y="171"/>
                  </a:cubicBezTo>
                  <a:close/>
                </a:path>
              </a:pathLst>
            </a:custGeom>
            <a:solidFill>
              <a:srgbClr val="121F54"/>
            </a:solidFill>
            <a:ln w="9525" cap="flat">
              <a:noFill/>
              <a:prstDash val="solid"/>
              <a:miter/>
            </a:ln>
          </p:spPr>
          <p:txBody>
            <a:bodyPr rtlCol="0" anchor="ctr"/>
            <a:lstStyle/>
            <a:p>
              <a:endParaRPr lang="en-US"/>
            </a:p>
          </p:txBody>
        </p:sp>
        <p:sp>
          <p:nvSpPr>
            <p:cNvPr id="231" name="Freeform: Shape 230">
              <a:extLst>
                <a:ext uri="{FF2B5EF4-FFF2-40B4-BE49-F238E27FC236}">
                  <a16:creationId xmlns:a16="http://schemas.microsoft.com/office/drawing/2014/main" id="{FF02F690-794E-4212-B3C8-309B2B5B2732}"/>
                </a:ext>
              </a:extLst>
            </p:cNvPr>
            <p:cNvSpPr/>
            <p:nvPr/>
          </p:nvSpPr>
          <p:spPr>
            <a:xfrm>
              <a:off x="4839652" y="2934772"/>
              <a:ext cx="180975" cy="161925"/>
            </a:xfrm>
            <a:custGeom>
              <a:avLst/>
              <a:gdLst>
                <a:gd name="connsiteX0" fmla="*/ 0 w 180975"/>
                <a:gd name="connsiteY0" fmla="*/ 75127 h 161925"/>
                <a:gd name="connsiteX1" fmla="*/ 58102 w 180975"/>
                <a:gd name="connsiteY1" fmla="*/ 97035 h 161925"/>
                <a:gd name="connsiteX2" fmla="*/ 151447 w 180975"/>
                <a:gd name="connsiteY2" fmla="*/ 158947 h 161925"/>
                <a:gd name="connsiteX3" fmla="*/ 151447 w 180975"/>
                <a:gd name="connsiteY3" fmla="*/ 19882 h 161925"/>
                <a:gd name="connsiteX4" fmla="*/ 0 w 180975"/>
                <a:gd name="connsiteY4" fmla="*/ 75127 h 161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975" h="161925">
                  <a:moveTo>
                    <a:pt x="0" y="75127"/>
                  </a:moveTo>
                  <a:cubicBezTo>
                    <a:pt x="0" y="87510"/>
                    <a:pt x="21907" y="103702"/>
                    <a:pt x="58102" y="97035"/>
                  </a:cubicBezTo>
                  <a:cubicBezTo>
                    <a:pt x="63817" y="177045"/>
                    <a:pt x="129540" y="176092"/>
                    <a:pt x="151447" y="158947"/>
                  </a:cubicBezTo>
                  <a:cubicBezTo>
                    <a:pt x="189547" y="130372"/>
                    <a:pt x="193357" y="57030"/>
                    <a:pt x="151447" y="19882"/>
                  </a:cubicBezTo>
                  <a:cubicBezTo>
                    <a:pt x="98107" y="-27743"/>
                    <a:pt x="1905" y="17977"/>
                    <a:pt x="0" y="75127"/>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32" name="Freeform: Shape 231">
              <a:extLst>
                <a:ext uri="{FF2B5EF4-FFF2-40B4-BE49-F238E27FC236}">
                  <a16:creationId xmlns:a16="http://schemas.microsoft.com/office/drawing/2014/main" id="{2715208E-CE26-4866-BB96-DDB1E90897D9}"/>
                </a:ext>
              </a:extLst>
            </p:cNvPr>
            <p:cNvSpPr/>
            <p:nvPr/>
          </p:nvSpPr>
          <p:spPr>
            <a:xfrm>
              <a:off x="5225415" y="3960495"/>
              <a:ext cx="152400" cy="400050"/>
            </a:xfrm>
            <a:custGeom>
              <a:avLst/>
              <a:gdLst>
                <a:gd name="connsiteX0" fmla="*/ 0 w 152400"/>
                <a:gd name="connsiteY0" fmla="*/ 0 h 400050"/>
                <a:gd name="connsiteX1" fmla="*/ 140017 w 152400"/>
                <a:gd name="connsiteY1" fmla="*/ 407670 h 400050"/>
                <a:gd name="connsiteX2" fmla="*/ 156210 w 152400"/>
                <a:gd name="connsiteY2" fmla="*/ 407670 h 400050"/>
                <a:gd name="connsiteX3" fmla="*/ 16192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40017" y="407670"/>
                  </a:lnTo>
                  <a:lnTo>
                    <a:pt x="156210" y="407670"/>
                  </a:lnTo>
                  <a:lnTo>
                    <a:pt x="16192"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33" name="Freeform: Shape 232">
              <a:extLst>
                <a:ext uri="{FF2B5EF4-FFF2-40B4-BE49-F238E27FC236}">
                  <a16:creationId xmlns:a16="http://schemas.microsoft.com/office/drawing/2014/main" id="{4BFCA4CB-71D1-43A1-8C97-E50A7782902C}"/>
                </a:ext>
              </a:extLst>
            </p:cNvPr>
            <p:cNvSpPr/>
            <p:nvPr/>
          </p:nvSpPr>
          <p:spPr>
            <a:xfrm>
              <a:off x="4989195" y="3960495"/>
              <a:ext cx="152400" cy="400050"/>
            </a:xfrm>
            <a:custGeom>
              <a:avLst/>
              <a:gdLst>
                <a:gd name="connsiteX0" fmla="*/ 0 w 152400"/>
                <a:gd name="connsiteY0" fmla="*/ 0 h 400050"/>
                <a:gd name="connsiteX1" fmla="*/ 140017 w 152400"/>
                <a:gd name="connsiteY1" fmla="*/ 407670 h 400050"/>
                <a:gd name="connsiteX2" fmla="*/ 156210 w 152400"/>
                <a:gd name="connsiteY2" fmla="*/ 407670 h 400050"/>
                <a:gd name="connsiteX3" fmla="*/ 16192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0"/>
                  </a:moveTo>
                  <a:lnTo>
                    <a:pt x="140017" y="407670"/>
                  </a:lnTo>
                  <a:lnTo>
                    <a:pt x="156210" y="407670"/>
                  </a:lnTo>
                  <a:lnTo>
                    <a:pt x="16192" y="0"/>
                  </a:ln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34" name="Freeform: Shape 233">
              <a:extLst>
                <a:ext uri="{FF2B5EF4-FFF2-40B4-BE49-F238E27FC236}">
                  <a16:creationId xmlns:a16="http://schemas.microsoft.com/office/drawing/2014/main" id="{084DD75F-F878-4336-8E5C-22E6A0AADC20}"/>
                </a:ext>
              </a:extLst>
            </p:cNvPr>
            <p:cNvSpPr/>
            <p:nvPr/>
          </p:nvSpPr>
          <p:spPr>
            <a:xfrm>
              <a:off x="4690110" y="3359467"/>
              <a:ext cx="714375" cy="600075"/>
            </a:xfrm>
            <a:custGeom>
              <a:avLst/>
              <a:gdLst>
                <a:gd name="connsiteX0" fmla="*/ 566737 w 714375"/>
                <a:gd name="connsiteY0" fmla="*/ 0 h 600075"/>
                <a:gd name="connsiteX1" fmla="*/ 356235 w 714375"/>
                <a:gd name="connsiteY1" fmla="*/ 177165 h 600075"/>
                <a:gd name="connsiteX2" fmla="*/ 295275 w 714375"/>
                <a:gd name="connsiteY2" fmla="*/ 431483 h 600075"/>
                <a:gd name="connsiteX3" fmla="*/ 162877 w 714375"/>
                <a:gd name="connsiteY3" fmla="*/ 530543 h 600075"/>
                <a:gd name="connsiteX4" fmla="*/ 35242 w 714375"/>
                <a:gd name="connsiteY4" fmla="*/ 530543 h 600075"/>
                <a:gd name="connsiteX5" fmla="*/ 0 w 714375"/>
                <a:gd name="connsiteY5" fmla="*/ 565785 h 600075"/>
                <a:gd name="connsiteX6" fmla="*/ 35242 w 714375"/>
                <a:gd name="connsiteY6" fmla="*/ 601028 h 600075"/>
                <a:gd name="connsiteX7" fmla="*/ 561023 w 714375"/>
                <a:gd name="connsiteY7" fmla="*/ 601980 h 600075"/>
                <a:gd name="connsiteX8" fmla="*/ 611505 w 714375"/>
                <a:gd name="connsiteY8" fmla="*/ 561023 h 600075"/>
                <a:gd name="connsiteX9" fmla="*/ 711518 w 714375"/>
                <a:gd name="connsiteY9" fmla="*/ 178118 h 600075"/>
                <a:gd name="connsiteX10" fmla="*/ 566737 w 714375"/>
                <a:gd name="connsiteY10" fmla="*/ 0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14375" h="600075">
                  <a:moveTo>
                    <a:pt x="566737" y="0"/>
                  </a:moveTo>
                  <a:cubicBezTo>
                    <a:pt x="468630" y="0"/>
                    <a:pt x="374332" y="79058"/>
                    <a:pt x="356235" y="177165"/>
                  </a:cubicBezTo>
                  <a:lnTo>
                    <a:pt x="295275" y="431483"/>
                  </a:lnTo>
                  <a:cubicBezTo>
                    <a:pt x="284798" y="488633"/>
                    <a:pt x="220980" y="530543"/>
                    <a:pt x="162877" y="530543"/>
                  </a:cubicBezTo>
                  <a:lnTo>
                    <a:pt x="35242" y="530543"/>
                  </a:lnTo>
                  <a:cubicBezTo>
                    <a:pt x="16192" y="530543"/>
                    <a:pt x="0" y="545783"/>
                    <a:pt x="0" y="565785"/>
                  </a:cubicBezTo>
                  <a:cubicBezTo>
                    <a:pt x="0" y="584835"/>
                    <a:pt x="15240" y="601028"/>
                    <a:pt x="35242" y="601028"/>
                  </a:cubicBezTo>
                  <a:lnTo>
                    <a:pt x="561023" y="601980"/>
                  </a:lnTo>
                  <a:cubicBezTo>
                    <a:pt x="585787" y="601980"/>
                    <a:pt x="606743" y="584835"/>
                    <a:pt x="611505" y="561023"/>
                  </a:cubicBezTo>
                  <a:lnTo>
                    <a:pt x="711518" y="178118"/>
                  </a:lnTo>
                  <a:cubicBezTo>
                    <a:pt x="729615" y="79058"/>
                    <a:pt x="664845" y="0"/>
                    <a:pt x="566737" y="0"/>
                  </a:cubicBezTo>
                  <a:close/>
                </a:path>
              </a:pathLst>
            </a:custGeom>
            <a:gradFill>
              <a:gsLst>
                <a:gs pos="0">
                  <a:schemeClr val="accent1"/>
                </a:gs>
                <a:gs pos="99000">
                  <a:schemeClr val="accent1">
                    <a:lumMod val="60000"/>
                    <a:lumOff val="40000"/>
                  </a:schemeClr>
                </a:gs>
              </a:gsLst>
              <a:path path="circle">
                <a:fillToRect l="100000" t="100000"/>
              </a:path>
            </a:gradFill>
            <a:ln w="9525" cap="flat">
              <a:noFill/>
              <a:prstDash val="solid"/>
              <a:miter/>
            </a:ln>
          </p:spPr>
          <p:txBody>
            <a:bodyPr rtlCol="0" anchor="ctr"/>
            <a:lstStyle/>
            <a:p>
              <a:endParaRPr lang="en-US"/>
            </a:p>
          </p:txBody>
        </p:sp>
        <p:sp>
          <p:nvSpPr>
            <p:cNvPr id="235" name="Freeform: Shape 234">
              <a:extLst>
                <a:ext uri="{FF2B5EF4-FFF2-40B4-BE49-F238E27FC236}">
                  <a16:creationId xmlns:a16="http://schemas.microsoft.com/office/drawing/2014/main" id="{CFA4C71A-774C-4CA6-A3A5-A498BA9E4967}"/>
                </a:ext>
              </a:extLst>
            </p:cNvPr>
            <p:cNvSpPr/>
            <p:nvPr/>
          </p:nvSpPr>
          <p:spPr>
            <a:xfrm>
              <a:off x="4690110" y="3359467"/>
              <a:ext cx="685800" cy="600075"/>
            </a:xfrm>
            <a:custGeom>
              <a:avLst/>
              <a:gdLst>
                <a:gd name="connsiteX0" fmla="*/ 566737 w 685800"/>
                <a:gd name="connsiteY0" fmla="*/ 0 h 600075"/>
                <a:gd name="connsiteX1" fmla="*/ 356235 w 685800"/>
                <a:gd name="connsiteY1" fmla="*/ 177165 h 600075"/>
                <a:gd name="connsiteX2" fmla="*/ 295275 w 685800"/>
                <a:gd name="connsiteY2" fmla="*/ 432435 h 600075"/>
                <a:gd name="connsiteX3" fmla="*/ 162877 w 685800"/>
                <a:gd name="connsiteY3" fmla="*/ 532448 h 600075"/>
                <a:gd name="connsiteX4" fmla="*/ 35242 w 685800"/>
                <a:gd name="connsiteY4" fmla="*/ 532448 h 600075"/>
                <a:gd name="connsiteX5" fmla="*/ 0 w 685800"/>
                <a:gd name="connsiteY5" fmla="*/ 566738 h 600075"/>
                <a:gd name="connsiteX6" fmla="*/ 35242 w 685800"/>
                <a:gd name="connsiteY6" fmla="*/ 601028 h 600075"/>
                <a:gd name="connsiteX7" fmla="*/ 51435 w 685800"/>
                <a:gd name="connsiteY7" fmla="*/ 601028 h 600075"/>
                <a:gd name="connsiteX8" fmla="*/ 83820 w 685800"/>
                <a:gd name="connsiteY8" fmla="*/ 580073 h 600075"/>
                <a:gd name="connsiteX9" fmla="*/ 210502 w 685800"/>
                <a:gd name="connsiteY9" fmla="*/ 580073 h 600075"/>
                <a:gd name="connsiteX10" fmla="*/ 342900 w 685800"/>
                <a:gd name="connsiteY10" fmla="*/ 481013 h 600075"/>
                <a:gd name="connsiteX11" fmla="*/ 403860 w 685800"/>
                <a:gd name="connsiteY11" fmla="*/ 226695 h 600075"/>
                <a:gd name="connsiteX12" fmla="*/ 614362 w 685800"/>
                <a:gd name="connsiteY12" fmla="*/ 49530 h 600075"/>
                <a:gd name="connsiteX13" fmla="*/ 693420 w 685800"/>
                <a:gd name="connsiteY13" fmla="*/ 70485 h 600075"/>
                <a:gd name="connsiteX14" fmla="*/ 566737 w 685800"/>
                <a:gd name="connsiteY14" fmla="*/ 0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85800" h="600075">
                  <a:moveTo>
                    <a:pt x="566737" y="0"/>
                  </a:moveTo>
                  <a:cubicBezTo>
                    <a:pt x="468630" y="0"/>
                    <a:pt x="374332" y="79058"/>
                    <a:pt x="356235" y="177165"/>
                  </a:cubicBezTo>
                  <a:lnTo>
                    <a:pt x="295275" y="432435"/>
                  </a:lnTo>
                  <a:cubicBezTo>
                    <a:pt x="284798" y="489585"/>
                    <a:pt x="220980" y="532448"/>
                    <a:pt x="162877" y="532448"/>
                  </a:cubicBezTo>
                  <a:lnTo>
                    <a:pt x="35242" y="532448"/>
                  </a:lnTo>
                  <a:cubicBezTo>
                    <a:pt x="16192" y="532448"/>
                    <a:pt x="0" y="547688"/>
                    <a:pt x="0" y="566738"/>
                  </a:cubicBezTo>
                  <a:cubicBezTo>
                    <a:pt x="0" y="585788"/>
                    <a:pt x="15240" y="601028"/>
                    <a:pt x="35242" y="601028"/>
                  </a:cubicBezTo>
                  <a:lnTo>
                    <a:pt x="51435" y="601028"/>
                  </a:lnTo>
                  <a:cubicBezTo>
                    <a:pt x="57150" y="588645"/>
                    <a:pt x="69532" y="580073"/>
                    <a:pt x="83820" y="580073"/>
                  </a:cubicBezTo>
                  <a:lnTo>
                    <a:pt x="210502" y="580073"/>
                  </a:lnTo>
                  <a:cubicBezTo>
                    <a:pt x="269557" y="580073"/>
                    <a:pt x="332423" y="538163"/>
                    <a:pt x="342900" y="481013"/>
                  </a:cubicBezTo>
                  <a:lnTo>
                    <a:pt x="403860" y="226695"/>
                  </a:lnTo>
                  <a:cubicBezTo>
                    <a:pt x="421957" y="128588"/>
                    <a:pt x="516255" y="49530"/>
                    <a:pt x="614362" y="49530"/>
                  </a:cubicBezTo>
                  <a:cubicBezTo>
                    <a:pt x="643890" y="49530"/>
                    <a:pt x="670560" y="57150"/>
                    <a:pt x="693420" y="70485"/>
                  </a:cubicBezTo>
                  <a:cubicBezTo>
                    <a:pt x="669607" y="26670"/>
                    <a:pt x="623887" y="0"/>
                    <a:pt x="566737" y="0"/>
                  </a:cubicBezTo>
                  <a:close/>
                </a:path>
              </a:pathLst>
            </a:custGeom>
            <a:solidFill>
              <a:srgbClr val="FFFFFF"/>
            </a:solidFill>
            <a:ln w="9525" cap="flat">
              <a:noFill/>
              <a:prstDash val="solid"/>
              <a:miter/>
            </a:ln>
          </p:spPr>
          <p:txBody>
            <a:bodyPr rtlCol="0" anchor="ctr"/>
            <a:lstStyle/>
            <a:p>
              <a:endParaRPr lang="en-US"/>
            </a:p>
          </p:txBody>
        </p:sp>
        <p:sp>
          <p:nvSpPr>
            <p:cNvPr id="236" name="Freeform: Shape 235">
              <a:extLst>
                <a:ext uri="{FF2B5EF4-FFF2-40B4-BE49-F238E27FC236}">
                  <a16:creationId xmlns:a16="http://schemas.microsoft.com/office/drawing/2014/main" id="{7D64EFD3-5822-4837-9712-C7644006E0A5}"/>
                </a:ext>
              </a:extLst>
            </p:cNvPr>
            <p:cNvSpPr/>
            <p:nvPr/>
          </p:nvSpPr>
          <p:spPr>
            <a:xfrm>
              <a:off x="4682489" y="3960495"/>
              <a:ext cx="152400" cy="400050"/>
            </a:xfrm>
            <a:custGeom>
              <a:avLst/>
              <a:gdLst>
                <a:gd name="connsiteX0" fmla="*/ 0 w 152400"/>
                <a:gd name="connsiteY0" fmla="*/ 407670 h 400050"/>
                <a:gd name="connsiteX1" fmla="*/ 16193 w 152400"/>
                <a:gd name="connsiteY1" fmla="*/ 407670 h 400050"/>
                <a:gd name="connsiteX2" fmla="*/ 155257 w 152400"/>
                <a:gd name="connsiteY2" fmla="*/ 0 h 400050"/>
                <a:gd name="connsiteX3" fmla="*/ 140018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6193" y="407670"/>
                  </a:lnTo>
                  <a:lnTo>
                    <a:pt x="155257" y="0"/>
                  </a:lnTo>
                  <a:lnTo>
                    <a:pt x="140018" y="0"/>
                  </a:lnTo>
                  <a:close/>
                </a:path>
              </a:pathLst>
            </a:custGeom>
            <a:solidFill>
              <a:srgbClr val="FFFFFF"/>
            </a:solidFill>
            <a:ln w="9525" cap="flat">
              <a:noFill/>
              <a:prstDash val="solid"/>
              <a:miter/>
            </a:ln>
          </p:spPr>
          <p:txBody>
            <a:bodyPr rtlCol="0" anchor="ctr"/>
            <a:lstStyle/>
            <a:p>
              <a:endParaRPr lang="en-US"/>
            </a:p>
          </p:txBody>
        </p:sp>
        <p:sp>
          <p:nvSpPr>
            <p:cNvPr id="237" name="Freeform: Shape 236">
              <a:extLst>
                <a:ext uri="{FF2B5EF4-FFF2-40B4-BE49-F238E27FC236}">
                  <a16:creationId xmlns:a16="http://schemas.microsoft.com/office/drawing/2014/main" id="{A1A893AA-1358-4060-A8CE-345F8126CC76}"/>
                </a:ext>
              </a:extLst>
            </p:cNvPr>
            <p:cNvSpPr/>
            <p:nvPr/>
          </p:nvSpPr>
          <p:spPr>
            <a:xfrm>
              <a:off x="4918709" y="3960495"/>
              <a:ext cx="152400" cy="400050"/>
            </a:xfrm>
            <a:custGeom>
              <a:avLst/>
              <a:gdLst>
                <a:gd name="connsiteX0" fmla="*/ 0 w 152400"/>
                <a:gd name="connsiteY0" fmla="*/ 407670 h 400050"/>
                <a:gd name="connsiteX1" fmla="*/ 16193 w 152400"/>
                <a:gd name="connsiteY1" fmla="*/ 407670 h 400050"/>
                <a:gd name="connsiteX2" fmla="*/ 155258 w 152400"/>
                <a:gd name="connsiteY2" fmla="*/ 0 h 400050"/>
                <a:gd name="connsiteX3" fmla="*/ 140018 w 152400"/>
                <a:gd name="connsiteY3" fmla="*/ 0 h 400050"/>
              </a:gdLst>
              <a:ahLst/>
              <a:cxnLst>
                <a:cxn ang="0">
                  <a:pos x="connsiteX0" y="connsiteY0"/>
                </a:cxn>
                <a:cxn ang="0">
                  <a:pos x="connsiteX1" y="connsiteY1"/>
                </a:cxn>
                <a:cxn ang="0">
                  <a:pos x="connsiteX2" y="connsiteY2"/>
                </a:cxn>
                <a:cxn ang="0">
                  <a:pos x="connsiteX3" y="connsiteY3"/>
                </a:cxn>
              </a:cxnLst>
              <a:rect l="l" t="t" r="r" b="b"/>
              <a:pathLst>
                <a:path w="152400" h="400050">
                  <a:moveTo>
                    <a:pt x="0" y="407670"/>
                  </a:moveTo>
                  <a:lnTo>
                    <a:pt x="16193" y="407670"/>
                  </a:lnTo>
                  <a:lnTo>
                    <a:pt x="155258" y="0"/>
                  </a:lnTo>
                  <a:lnTo>
                    <a:pt x="140018" y="0"/>
                  </a:lnTo>
                  <a:close/>
                </a:path>
              </a:pathLst>
            </a:custGeom>
            <a:solidFill>
              <a:srgbClr val="FFFFFF"/>
            </a:solidFill>
            <a:ln w="9525" cap="flat">
              <a:noFill/>
              <a:prstDash val="solid"/>
              <a:miter/>
            </a:ln>
          </p:spPr>
          <p:txBody>
            <a:bodyPr rtlCol="0" anchor="ctr"/>
            <a:lstStyle/>
            <a:p>
              <a:endParaRPr lang="en-US"/>
            </a:p>
          </p:txBody>
        </p:sp>
      </p:grpSp>
      <p:sp>
        <p:nvSpPr>
          <p:cNvPr id="239" name="Rectangle 238">
            <a:extLst>
              <a:ext uri="{FF2B5EF4-FFF2-40B4-BE49-F238E27FC236}">
                <a16:creationId xmlns:a16="http://schemas.microsoft.com/office/drawing/2014/main" id="{9BD9AB1B-37B9-4CA0-A09E-E43D2728EB3D}"/>
              </a:ext>
            </a:extLst>
          </p:cNvPr>
          <p:cNvSpPr/>
          <p:nvPr/>
        </p:nvSpPr>
        <p:spPr>
          <a:xfrm>
            <a:off x="457896" y="362436"/>
            <a:ext cx="5891294" cy="646331"/>
          </a:xfrm>
          <a:prstGeom prst="rect">
            <a:avLst/>
          </a:prstGeom>
        </p:spPr>
        <p:txBody>
          <a:bodyPr wrap="square">
            <a:spAutoFit/>
          </a:bodyPr>
          <a:lstStyle/>
          <a:p>
            <a:r>
              <a:rPr lang="en-US" sz="3600">
                <a:solidFill>
                  <a:schemeClr val="bg1"/>
                </a:solidFill>
                <a:latin typeface="Ubuntu" panose="020B0504030602030204" pitchFamily="34" charset="0"/>
              </a:rPr>
              <a:t>Avaliação por rubrica</a:t>
            </a:r>
            <a:endParaRPr lang="en-US" sz="3600" b="1" dirty="0">
              <a:solidFill>
                <a:srgbClr val="232A4E"/>
              </a:solidFill>
              <a:latin typeface="Ubuntu" panose="020B0504030602030204" pitchFamily="34" charset="0"/>
            </a:endParaRPr>
          </a:p>
        </p:txBody>
      </p:sp>
      <p:sp>
        <p:nvSpPr>
          <p:cNvPr id="243" name="TextBox 242">
            <a:extLst>
              <a:ext uri="{FF2B5EF4-FFF2-40B4-BE49-F238E27FC236}">
                <a16:creationId xmlns:a16="http://schemas.microsoft.com/office/drawing/2014/main" id="{DB4E1C7A-143E-40B8-9163-A98BDB6107B0}"/>
              </a:ext>
            </a:extLst>
          </p:cNvPr>
          <p:cNvSpPr txBox="1"/>
          <p:nvPr/>
        </p:nvSpPr>
        <p:spPr>
          <a:xfrm>
            <a:off x="8953500" y="0"/>
            <a:ext cx="3127375" cy="1569660"/>
          </a:xfrm>
          <a:prstGeom prst="rect">
            <a:avLst/>
          </a:prstGeom>
          <a:noFill/>
        </p:spPr>
        <p:txBody>
          <a:bodyPr wrap="square" rtlCol="0" anchor="ctr">
            <a:spAutoFit/>
          </a:bodyPr>
          <a:lstStyle/>
          <a:p>
            <a:pPr algn="r"/>
            <a:r>
              <a:rPr lang="en-US" sz="66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rPr>
              <a:t>&lt;</a:t>
            </a:r>
            <a:fld id="{260E2A6B-A809-4840-BF14-8648BC0BDF87}" type="slidenum">
              <a:rPr lang="id-ID" sz="9600" b="1" i="0" spc="0" smtClean="0">
                <a:solidFill>
                  <a:srgbClr val="232A4E"/>
                </a:solidFill>
                <a:latin typeface="Ubuntu" panose="020B0504030602030204" pitchFamily="34" charset="0"/>
                <a:ea typeface="Open Sans" panose="020B0606030504020204" pitchFamily="34" charset="0"/>
                <a:cs typeface="Open Sans" panose="020B0606030504020204" pitchFamily="34" charset="0"/>
              </a:rPr>
              <a:pPr algn="r"/>
              <a:t>1</a:t>
            </a:fld>
            <a:r>
              <a:rPr lang="en-US" sz="60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rPr>
              <a:t>/&gt;</a:t>
            </a:r>
            <a:endParaRPr lang="id-ID" sz="9600" b="1" i="0" spc="0" baseline="30000" dirty="0">
              <a:solidFill>
                <a:schemeClr val="accent1"/>
              </a:solidFill>
              <a:latin typeface="Ubuntu" panose="020B0504030602030204" pitchFamily="34" charset="0"/>
              <a:ea typeface="Open Sans" panose="020B0606030504020204" pitchFamily="34" charset="0"/>
              <a:cs typeface="Open Sans" panose="020B0606030504020204" pitchFamily="34" charset="0"/>
            </a:endParaRPr>
          </a:p>
        </p:txBody>
      </p:sp>
      <p:sp>
        <p:nvSpPr>
          <p:cNvPr id="248" name="Rectangle 238">
            <a:extLst>
              <a:ext uri="{FF2B5EF4-FFF2-40B4-BE49-F238E27FC236}">
                <a16:creationId xmlns:a16="http://schemas.microsoft.com/office/drawing/2014/main" id="{E1D622ED-55A0-4BF3-A7B7-3418CF8AF3E4}"/>
              </a:ext>
            </a:extLst>
          </p:cNvPr>
          <p:cNvSpPr/>
          <p:nvPr/>
        </p:nvSpPr>
        <p:spPr>
          <a:xfrm>
            <a:off x="6208985" y="1169122"/>
            <a:ext cx="5891294" cy="646331"/>
          </a:xfrm>
          <a:prstGeom prst="rect">
            <a:avLst/>
          </a:prstGeom>
        </p:spPr>
        <p:txBody>
          <a:bodyPr wrap="square">
            <a:spAutoFit/>
          </a:bodyPr>
          <a:lstStyle/>
          <a:p>
            <a:pPr algn="r"/>
            <a:r>
              <a:rPr lang="en-US" sz="3600">
                <a:solidFill>
                  <a:schemeClr val="bg1"/>
                </a:solidFill>
                <a:latin typeface="Ubuntu" panose="020B0504030602030204" pitchFamily="34" charset="0"/>
              </a:rPr>
              <a:t>Prof. xxxxxxxxxxxxxxxxx</a:t>
            </a:r>
            <a:endParaRPr lang="en-US" sz="3600" b="1" dirty="0">
              <a:solidFill>
                <a:srgbClr val="232A4E"/>
              </a:solidFill>
              <a:latin typeface="Ubuntu" panose="020B0504030602030204" pitchFamily="34" charset="0"/>
            </a:endParaRPr>
          </a:p>
        </p:txBody>
      </p:sp>
      <p:pic>
        <p:nvPicPr>
          <p:cNvPr id="240" name="Imagem 239">
            <a:extLst>
              <a:ext uri="{FF2B5EF4-FFF2-40B4-BE49-F238E27FC236}">
                <a16:creationId xmlns:a16="http://schemas.microsoft.com/office/drawing/2014/main" id="{2AD02E35-E4BE-41CA-B4D5-AF94C196F6A8}"/>
              </a:ext>
            </a:extLst>
          </p:cNvPr>
          <p:cNvPicPr>
            <a:picLocks noChangeAspect="1"/>
          </p:cNvPicPr>
          <p:nvPr/>
        </p:nvPicPr>
        <p:blipFill>
          <a:blip r:embed="rId2"/>
          <a:stretch>
            <a:fillRect/>
          </a:stretch>
        </p:blipFill>
        <p:spPr>
          <a:xfrm>
            <a:off x="0" y="6004026"/>
            <a:ext cx="2014788" cy="861817"/>
          </a:xfrm>
          <a:prstGeom prst="rect">
            <a:avLst/>
          </a:prstGeom>
        </p:spPr>
      </p:pic>
      <p:pic>
        <p:nvPicPr>
          <p:cNvPr id="252" name="Imagem 251">
            <a:extLst>
              <a:ext uri="{FF2B5EF4-FFF2-40B4-BE49-F238E27FC236}">
                <a16:creationId xmlns:a16="http://schemas.microsoft.com/office/drawing/2014/main" id="{FD933151-A086-4706-B1CE-F695C4B22B34}"/>
              </a:ext>
            </a:extLst>
          </p:cNvPr>
          <p:cNvPicPr>
            <a:picLocks noChangeAspect="1"/>
          </p:cNvPicPr>
          <p:nvPr/>
        </p:nvPicPr>
        <p:blipFill>
          <a:blip r:embed="rId3"/>
          <a:stretch>
            <a:fillRect/>
          </a:stretch>
        </p:blipFill>
        <p:spPr>
          <a:xfrm>
            <a:off x="2118785" y="6015937"/>
            <a:ext cx="1757238" cy="853869"/>
          </a:xfrm>
          <a:prstGeom prst="rect">
            <a:avLst/>
          </a:prstGeom>
        </p:spPr>
      </p:pic>
      <p:pic>
        <p:nvPicPr>
          <p:cNvPr id="254" name="Imagem 253">
            <a:extLst>
              <a:ext uri="{FF2B5EF4-FFF2-40B4-BE49-F238E27FC236}">
                <a16:creationId xmlns:a16="http://schemas.microsoft.com/office/drawing/2014/main" id="{14A2ECB1-0B4E-4102-A72C-E6AD911F5EBD}"/>
              </a:ext>
            </a:extLst>
          </p:cNvPr>
          <p:cNvPicPr>
            <a:picLocks noChangeAspect="1"/>
          </p:cNvPicPr>
          <p:nvPr/>
        </p:nvPicPr>
        <p:blipFill>
          <a:blip r:embed="rId4"/>
          <a:stretch>
            <a:fillRect/>
          </a:stretch>
        </p:blipFill>
        <p:spPr>
          <a:xfrm>
            <a:off x="4048847" y="6025867"/>
            <a:ext cx="1541790" cy="835551"/>
          </a:xfrm>
          <a:prstGeom prst="rect">
            <a:avLst/>
          </a:prstGeom>
        </p:spPr>
      </p:pic>
    </p:spTree>
    <p:extLst>
      <p:ext uri="{BB962C8B-B14F-4D97-AF65-F5344CB8AC3E}">
        <p14:creationId xmlns:p14="http://schemas.microsoft.com/office/powerpoint/2010/main" val="98374379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iterate type="lt">
                                    <p:tmPct val="4000"/>
                                  </p:iterate>
                                  <p:childTnLst>
                                    <p:set>
                                      <p:cBhvr>
                                        <p:cTn id="6" dur="1" fill="hold">
                                          <p:stCondLst>
                                            <p:cond delay="0"/>
                                          </p:stCondLst>
                                        </p:cTn>
                                        <p:tgtEl>
                                          <p:spTgt spid="239">
                                            <p:txEl>
                                              <p:pRg st="0" end="0"/>
                                            </p:txEl>
                                          </p:spTgt>
                                        </p:tgtEl>
                                        <p:attrNameLst>
                                          <p:attrName>style.visibility</p:attrName>
                                        </p:attrNameLst>
                                      </p:cBhvr>
                                      <p:to>
                                        <p:strVal val="visible"/>
                                      </p:to>
                                    </p:set>
                                    <p:anim calcmode="lin" valueType="num">
                                      <p:cBhvr>
                                        <p:cTn id="7" dur="500" fill="hold"/>
                                        <p:tgtEl>
                                          <p:spTgt spid="23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39">
                                            <p:txEl>
                                              <p:pRg st="0" end="0"/>
                                            </p:txEl>
                                          </p:spTgt>
                                        </p:tgtEl>
                                        <p:attrNameLst>
                                          <p:attrName>ppt_h</p:attrName>
                                        </p:attrNameLst>
                                      </p:cBhvr>
                                      <p:tavLst>
                                        <p:tav tm="0">
                                          <p:val>
                                            <p:fltVal val="0"/>
                                          </p:val>
                                        </p:tav>
                                        <p:tav tm="100000">
                                          <p:val>
                                            <p:strVal val="#ppt_h"/>
                                          </p:val>
                                        </p:tav>
                                      </p:tavLst>
                                    </p:anim>
                                  </p:childTnLst>
                                </p:cTn>
                              </p:par>
                              <p:par>
                                <p:cTn id="9" presetID="12" presetClass="entr" presetSubtype="4"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750"/>
                                        <p:tgtEl>
                                          <p:spTgt spid="2"/>
                                        </p:tgtEl>
                                        <p:attrNameLst>
                                          <p:attrName>ppt_y</p:attrName>
                                        </p:attrNameLst>
                                      </p:cBhvr>
                                      <p:tavLst>
                                        <p:tav tm="0">
                                          <p:val>
                                            <p:strVal val="#ppt_y+#ppt_h*1.125000"/>
                                          </p:val>
                                        </p:tav>
                                        <p:tav tm="100000">
                                          <p:val>
                                            <p:strVal val="#ppt_y"/>
                                          </p:val>
                                        </p:tav>
                                      </p:tavLst>
                                    </p:anim>
                                    <p:animEffect transition="in" filter="wipe(up)">
                                      <p:cBhvr>
                                        <p:cTn id="12" dur="750"/>
                                        <p:tgtEl>
                                          <p:spTgt spid="2"/>
                                        </p:tgtEl>
                                      </p:cBhvr>
                                    </p:animEffec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248">
                                            <p:txEl>
                                              <p:pRg st="0" end="0"/>
                                            </p:txEl>
                                          </p:spTgt>
                                        </p:tgtEl>
                                        <p:attrNameLst>
                                          <p:attrName>style.visibility</p:attrName>
                                        </p:attrNameLst>
                                      </p:cBhvr>
                                      <p:to>
                                        <p:strVal val="visible"/>
                                      </p:to>
                                    </p:set>
                                    <p:anim calcmode="lin" valueType="num">
                                      <p:cBhvr>
                                        <p:cTn id="15" dur="500" fill="hold"/>
                                        <p:tgtEl>
                                          <p:spTgt spid="248">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248">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687A94-597E-432F-A0B0-FF34EAEEBB4F}"/>
              </a:ext>
            </a:extLst>
          </p:cNvPr>
          <p:cNvGrpSpPr/>
          <p:nvPr/>
        </p:nvGrpSpPr>
        <p:grpSpPr>
          <a:xfrm>
            <a:off x="321239" y="531705"/>
            <a:ext cx="3627120" cy="3627120"/>
            <a:chOff x="5211093" y="3886386"/>
            <a:chExt cx="3200029" cy="3200029"/>
          </a:xfrm>
        </p:grpSpPr>
        <p:sp>
          <p:nvSpPr>
            <p:cNvPr id="4" name="Oval 3">
              <a:extLst>
                <a:ext uri="{FF2B5EF4-FFF2-40B4-BE49-F238E27FC236}">
                  <a16:creationId xmlns:a16="http://schemas.microsoft.com/office/drawing/2014/main" id="{7A71F57B-C2B3-4030-8C59-2C11AC221F1C}"/>
                </a:ext>
              </a:extLst>
            </p:cNvPr>
            <p:cNvSpPr/>
            <p:nvPr/>
          </p:nvSpPr>
          <p:spPr>
            <a:xfrm>
              <a:off x="5211093" y="3886386"/>
              <a:ext cx="3200029" cy="3200029"/>
            </a:xfrm>
            <a:prstGeom prst="ellipse">
              <a:avLst/>
            </a:prstGeom>
            <a:solidFill>
              <a:schemeClr val="accent1">
                <a:alpha val="0"/>
              </a:schemeClr>
            </a:solidFill>
            <a:ln w="6350">
              <a:solidFill>
                <a:srgbClr val="232A4E">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Oval 4">
              <a:extLst>
                <a:ext uri="{FF2B5EF4-FFF2-40B4-BE49-F238E27FC236}">
                  <a16:creationId xmlns:a16="http://schemas.microsoft.com/office/drawing/2014/main" id="{EE8D19A0-2C6D-47E9-8D7F-B52E24BD17B9}"/>
                </a:ext>
              </a:extLst>
            </p:cNvPr>
            <p:cNvSpPr/>
            <p:nvPr/>
          </p:nvSpPr>
          <p:spPr>
            <a:xfrm>
              <a:off x="7621751" y="4071297"/>
              <a:ext cx="160174" cy="160174"/>
            </a:xfrm>
            <a:prstGeom prst="ellipse">
              <a:avLst/>
            </a:prstGeom>
            <a:solidFill>
              <a:srgbClr val="232A4E"/>
            </a:solidFill>
            <a:ln w="38100">
              <a:solidFill>
                <a:schemeClr val="accent1"/>
              </a:solidFill>
            </a:ln>
            <a:effectLst>
              <a:outerShdw blurRad="304800" dist="38100" dir="5400000" algn="t" rotWithShape="0">
                <a:schemeClr val="accent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sp>
        <p:nvSpPr>
          <p:cNvPr id="7" name="Rectangle 6">
            <a:extLst>
              <a:ext uri="{FF2B5EF4-FFF2-40B4-BE49-F238E27FC236}">
                <a16:creationId xmlns:a16="http://schemas.microsoft.com/office/drawing/2014/main" id="{32FF96E0-7FEC-4E0A-8B4B-C7F1A7F10461}"/>
              </a:ext>
            </a:extLst>
          </p:cNvPr>
          <p:cNvSpPr/>
          <p:nvPr/>
        </p:nvSpPr>
        <p:spPr>
          <a:xfrm>
            <a:off x="899004" y="1600840"/>
            <a:ext cx="3234832" cy="646331"/>
          </a:xfrm>
          <a:prstGeom prst="rect">
            <a:avLst/>
          </a:prstGeom>
        </p:spPr>
        <p:txBody>
          <a:bodyPr wrap="square">
            <a:spAutoFit/>
          </a:bodyPr>
          <a:lstStyle/>
          <a:p>
            <a:r>
              <a:rPr lang="en-US" sz="3600">
                <a:solidFill>
                  <a:schemeClr val="bg1"/>
                </a:solidFill>
                <a:latin typeface="Ubuntu" panose="020B0504030602030204" pitchFamily="34" charset="0"/>
              </a:rPr>
              <a:t>Avaliação</a:t>
            </a:r>
            <a:endParaRPr lang="en-US" sz="3600" b="1" i="0" dirty="0">
              <a:solidFill>
                <a:schemeClr val="bg1"/>
              </a:solidFill>
              <a:effectLst/>
              <a:latin typeface="Ubuntu" panose="020B0504030602030204" pitchFamily="34" charset="0"/>
            </a:endParaRPr>
          </a:p>
        </p:txBody>
      </p:sp>
      <p:sp>
        <p:nvSpPr>
          <p:cNvPr id="11" name="Rectangle 10">
            <a:extLst>
              <a:ext uri="{FF2B5EF4-FFF2-40B4-BE49-F238E27FC236}">
                <a16:creationId xmlns:a16="http://schemas.microsoft.com/office/drawing/2014/main" id="{D886D331-52E5-47BD-B121-6853678A587E}"/>
              </a:ext>
            </a:extLst>
          </p:cNvPr>
          <p:cNvSpPr/>
          <p:nvPr/>
        </p:nvSpPr>
        <p:spPr>
          <a:xfrm>
            <a:off x="4039242" y="746278"/>
            <a:ext cx="5540186" cy="2031325"/>
          </a:xfrm>
          <a:prstGeom prst="rect">
            <a:avLst/>
          </a:prstGeom>
        </p:spPr>
        <p:txBody>
          <a:bodyPr wrap="square">
            <a:spAutoFit/>
          </a:bodyPr>
          <a:lstStyle/>
          <a:p>
            <a:r>
              <a:rPr lang="en-US" dirty="0">
                <a:solidFill>
                  <a:schemeClr val="bg1"/>
                </a:solidFill>
                <a:latin typeface="Segoe UI Light" panose="020B0502040204020203" pitchFamily="34" charset="0"/>
                <a:cs typeface="Segoe UI Light" panose="020B0502040204020203" pitchFamily="34" charset="0"/>
              </a:rPr>
              <a:t>There's no one "best" programming language, and once you've learned one, it's fairly easy to pick up another, so don't get hung too up on choosing your first language. That said, some languages are more beginner-friendly than others. The language you choose to start with might depend, again, on your purpose. (For example, if you want to write an iOS app, you'll need to learn Swift.) </a:t>
            </a:r>
          </a:p>
        </p:txBody>
      </p:sp>
      <p:grpSp>
        <p:nvGrpSpPr>
          <p:cNvPr id="30" name="Group 29">
            <a:extLst>
              <a:ext uri="{FF2B5EF4-FFF2-40B4-BE49-F238E27FC236}">
                <a16:creationId xmlns:a16="http://schemas.microsoft.com/office/drawing/2014/main" id="{FC589F7E-FCDF-48EC-8546-C99135209EFE}"/>
              </a:ext>
            </a:extLst>
          </p:cNvPr>
          <p:cNvGrpSpPr/>
          <p:nvPr/>
        </p:nvGrpSpPr>
        <p:grpSpPr>
          <a:xfrm>
            <a:off x="11336163" y="3316306"/>
            <a:ext cx="225389" cy="225389"/>
            <a:chOff x="6920974" y="3130838"/>
            <a:chExt cx="416940" cy="416940"/>
          </a:xfrm>
        </p:grpSpPr>
        <p:sp>
          <p:nvSpPr>
            <p:cNvPr id="31" name="Freeform: Shape 30">
              <a:extLst>
                <a:ext uri="{FF2B5EF4-FFF2-40B4-BE49-F238E27FC236}">
                  <a16:creationId xmlns:a16="http://schemas.microsoft.com/office/drawing/2014/main" id="{9FC61B35-C184-4B7A-9D97-A44C2A497847}"/>
                </a:ext>
              </a:extLst>
            </p:cNvPr>
            <p:cNvSpPr/>
            <p:nvPr/>
          </p:nvSpPr>
          <p:spPr>
            <a:xfrm>
              <a:off x="6920974" y="3130838"/>
              <a:ext cx="416940" cy="416940"/>
            </a:xfrm>
            <a:custGeom>
              <a:avLst/>
              <a:gdLst>
                <a:gd name="connsiteX0" fmla="*/ 256994 w 659990"/>
                <a:gd name="connsiteY0" fmla="*/ 0 h 659990"/>
                <a:gd name="connsiteX1" fmla="*/ 402996 w 659990"/>
                <a:gd name="connsiteY1" fmla="*/ 0 h 659990"/>
                <a:gd name="connsiteX2" fmla="*/ 659990 w 659990"/>
                <a:gd name="connsiteY2" fmla="*/ 256994 h 659990"/>
                <a:gd name="connsiteX3" fmla="*/ 659990 w 659990"/>
                <a:gd name="connsiteY3" fmla="*/ 402996 h 659990"/>
                <a:gd name="connsiteX4" fmla="*/ 402996 w 659990"/>
                <a:gd name="connsiteY4" fmla="*/ 659990 h 659990"/>
                <a:gd name="connsiteX5" fmla="*/ 256994 w 659990"/>
                <a:gd name="connsiteY5" fmla="*/ 659990 h 659990"/>
                <a:gd name="connsiteX6" fmla="*/ 0 w 659990"/>
                <a:gd name="connsiteY6" fmla="*/ 402996 h 659990"/>
                <a:gd name="connsiteX7" fmla="*/ 0 w 659990"/>
                <a:gd name="connsiteY7" fmla="*/ 256994 h 659990"/>
                <a:gd name="connsiteX8" fmla="*/ 256994 w 659990"/>
                <a:gd name="connsiteY8" fmla="*/ 0 h 6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9990" h="659990">
                  <a:moveTo>
                    <a:pt x="256994" y="0"/>
                  </a:moveTo>
                  <a:lnTo>
                    <a:pt x="402996" y="0"/>
                  </a:lnTo>
                  <a:cubicBezTo>
                    <a:pt x="544930" y="0"/>
                    <a:pt x="659990" y="115060"/>
                    <a:pt x="659990" y="256994"/>
                  </a:cubicBezTo>
                  <a:lnTo>
                    <a:pt x="659990" y="402996"/>
                  </a:lnTo>
                  <a:cubicBezTo>
                    <a:pt x="659990" y="544930"/>
                    <a:pt x="544930" y="659990"/>
                    <a:pt x="402996" y="659990"/>
                  </a:cubicBezTo>
                  <a:lnTo>
                    <a:pt x="256994" y="659990"/>
                  </a:lnTo>
                  <a:cubicBezTo>
                    <a:pt x="115060" y="659990"/>
                    <a:pt x="0" y="544930"/>
                    <a:pt x="0" y="402996"/>
                  </a:cubicBezTo>
                  <a:lnTo>
                    <a:pt x="0" y="256994"/>
                  </a:lnTo>
                  <a:cubicBezTo>
                    <a:pt x="0" y="115060"/>
                    <a:pt x="115060" y="0"/>
                    <a:pt x="256994" y="0"/>
                  </a:cubicBezTo>
                  <a:close/>
                </a:path>
              </a:pathLst>
            </a:custGeom>
            <a:gradFill>
              <a:gsLst>
                <a:gs pos="0">
                  <a:schemeClr val="accent1">
                    <a:lumMod val="60000"/>
                    <a:lumOff val="40000"/>
                  </a:schemeClr>
                </a:gs>
                <a:gs pos="100000">
                  <a:schemeClr val="accent1"/>
                </a:gs>
              </a:gsLst>
              <a:lin ang="8100000" scaled="1"/>
            </a:gradFill>
            <a:ln>
              <a:noFill/>
            </a:ln>
            <a:effectLst>
              <a:outerShdw blurRad="419100" dist="304800" dir="3180000" algn="t" rotWithShape="0">
                <a:prstClr val="black">
                  <a:alpha val="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sp>
          <p:nvSpPr>
            <p:cNvPr id="32" name="Freeform: Shape 31">
              <a:extLst>
                <a:ext uri="{FF2B5EF4-FFF2-40B4-BE49-F238E27FC236}">
                  <a16:creationId xmlns:a16="http://schemas.microsoft.com/office/drawing/2014/main" id="{A6664629-F11E-4EBF-AF0C-57F0EC6B945E}"/>
                </a:ext>
              </a:extLst>
            </p:cNvPr>
            <p:cNvSpPr/>
            <p:nvPr/>
          </p:nvSpPr>
          <p:spPr>
            <a:xfrm>
              <a:off x="7089096" y="3278729"/>
              <a:ext cx="80696" cy="121158"/>
            </a:xfrm>
            <a:custGeom>
              <a:avLst/>
              <a:gdLst/>
              <a:ahLst/>
              <a:cxnLst/>
              <a:rect l="l" t="t" r="r" b="b"/>
              <a:pathLst>
                <a:path w="80696" h="121158">
                  <a:moveTo>
                    <a:pt x="21946" y="0"/>
                  </a:moveTo>
                  <a:cubicBezTo>
                    <a:pt x="24994" y="0"/>
                    <a:pt x="28880" y="2363"/>
                    <a:pt x="33604" y="7087"/>
                  </a:cubicBezTo>
                  <a:lnTo>
                    <a:pt x="73838" y="47321"/>
                  </a:lnTo>
                  <a:cubicBezTo>
                    <a:pt x="78410" y="51588"/>
                    <a:pt x="80696" y="55322"/>
                    <a:pt x="80696" y="58522"/>
                  </a:cubicBezTo>
                  <a:cubicBezTo>
                    <a:pt x="80696" y="59436"/>
                    <a:pt x="80620" y="60122"/>
                    <a:pt x="80467" y="60579"/>
                  </a:cubicBezTo>
                  <a:cubicBezTo>
                    <a:pt x="80620" y="61037"/>
                    <a:pt x="80696" y="61722"/>
                    <a:pt x="80696" y="62637"/>
                  </a:cubicBezTo>
                  <a:cubicBezTo>
                    <a:pt x="80696" y="65837"/>
                    <a:pt x="78410" y="69571"/>
                    <a:pt x="73838" y="73838"/>
                  </a:cubicBezTo>
                  <a:lnTo>
                    <a:pt x="33147" y="114300"/>
                  </a:lnTo>
                  <a:cubicBezTo>
                    <a:pt x="28575" y="118872"/>
                    <a:pt x="24841" y="121158"/>
                    <a:pt x="21946" y="121158"/>
                  </a:cubicBezTo>
                  <a:cubicBezTo>
                    <a:pt x="18136" y="121158"/>
                    <a:pt x="13488" y="118491"/>
                    <a:pt x="8001" y="113157"/>
                  </a:cubicBezTo>
                  <a:cubicBezTo>
                    <a:pt x="2667" y="107823"/>
                    <a:pt x="0" y="103099"/>
                    <a:pt x="0" y="98984"/>
                  </a:cubicBezTo>
                  <a:cubicBezTo>
                    <a:pt x="0" y="95784"/>
                    <a:pt x="2286" y="91898"/>
                    <a:pt x="6858" y="87326"/>
                  </a:cubicBezTo>
                  <a:lnTo>
                    <a:pt x="33604" y="60579"/>
                  </a:lnTo>
                  <a:lnTo>
                    <a:pt x="6401" y="33147"/>
                  </a:lnTo>
                  <a:cubicBezTo>
                    <a:pt x="2134" y="28880"/>
                    <a:pt x="0" y="25223"/>
                    <a:pt x="0" y="22175"/>
                  </a:cubicBezTo>
                  <a:cubicBezTo>
                    <a:pt x="0" y="18060"/>
                    <a:pt x="2667" y="13335"/>
                    <a:pt x="8001" y="8001"/>
                  </a:cubicBezTo>
                  <a:cubicBezTo>
                    <a:pt x="13335" y="2667"/>
                    <a:pt x="17983" y="0"/>
                    <a:pt x="2194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bg1"/>
                </a:solidFill>
              </a:endParaRPr>
            </a:p>
          </p:txBody>
        </p:sp>
      </p:grpSp>
    </p:spTree>
    <p:extLst>
      <p:ext uri="{BB962C8B-B14F-4D97-AF65-F5344CB8AC3E}">
        <p14:creationId xmlns:p14="http://schemas.microsoft.com/office/powerpoint/2010/main" val="311664069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par>
                                <p:cTn id="11" presetID="8" presetClass="emph" presetSubtype="0" repeatCount="indefinite" fill="hold" nodeType="withEffect">
                                  <p:stCondLst>
                                    <p:cond delay="750"/>
                                  </p:stCondLst>
                                  <p:childTnLst>
                                    <p:animRot by="-21600000">
                                      <p:cBhvr>
                                        <p:cTn id="12" dur="19000" fill="hold"/>
                                        <p:tgtEl>
                                          <p:spTgt spid="3"/>
                                        </p:tgtEl>
                                        <p:attrNameLst>
                                          <p:attrName>r</p:attrName>
                                        </p:attrNameLst>
                                      </p:cBhvr>
                                    </p:animRot>
                                  </p:childTnLst>
                                </p:cTn>
                              </p:par>
                              <p:par>
                                <p:cTn id="13" presetID="23" presetClass="entr" presetSubtype="16" fill="hold" nodeType="withEffect">
                                  <p:stCondLst>
                                    <p:cond delay="0"/>
                                  </p:stCondLst>
                                  <p:iterate type="lt">
                                    <p:tmPct val="4000"/>
                                  </p:iterate>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p:cTn id="15"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7">
                                            <p:txEl>
                                              <p:pRg st="0" end="0"/>
                                            </p:txEl>
                                          </p:spTgt>
                                        </p:tgtEl>
                                        <p:attrNameLst>
                                          <p:attrName>ppt_h</p:attrName>
                                        </p:attrNameLst>
                                      </p:cBhvr>
                                      <p:tavLst>
                                        <p:tav tm="0">
                                          <p:val>
                                            <p:fltVal val="0"/>
                                          </p:val>
                                        </p:tav>
                                        <p:tav tm="100000">
                                          <p:val>
                                            <p:strVal val="#ppt_h"/>
                                          </p:val>
                                        </p:tav>
                                      </p:tavLst>
                                    </p:anim>
                                  </p:childTnLst>
                                </p:cTn>
                              </p:par>
                              <p:par>
                                <p:cTn id="17" presetID="22" presetClass="entr" presetSubtype="8" fill="hold" grpId="0" nodeType="withEffect">
                                  <p:stCondLst>
                                    <p:cond delay="500"/>
                                  </p:stCondLst>
                                  <p:childTnLst>
                                    <p:set>
                                      <p:cBhvr>
                                        <p:cTn id="18" dur="1" fill="hold">
                                          <p:stCondLst>
                                            <p:cond delay="0"/>
                                          </p:stCondLst>
                                        </p:cTn>
                                        <p:tgtEl>
                                          <p:spTgt spid="11"/>
                                        </p:tgtEl>
                                        <p:attrNameLst>
                                          <p:attrName>style.visibility</p:attrName>
                                        </p:attrNameLst>
                                      </p:cBhvr>
                                      <p:to>
                                        <p:strVal val="visible"/>
                                      </p:to>
                                    </p:set>
                                    <p:animEffect transition="in" filter="wipe(left)">
                                      <p:cBhvr>
                                        <p:cTn id="19" dur="500"/>
                                        <p:tgtEl>
                                          <p:spTgt spid="11"/>
                                        </p:tgtEl>
                                      </p:cBhvr>
                                    </p:animEffect>
                                  </p:childTnLst>
                                </p:cTn>
                              </p:par>
                              <p:par>
                                <p:cTn id="20" presetID="49" presetClass="entr" presetSubtype="0" decel="100000" fill="hold" nodeType="withEffect">
                                  <p:stCondLst>
                                    <p:cond delay="1250"/>
                                  </p:stCondLst>
                                  <p:childTnLst>
                                    <p:set>
                                      <p:cBhvr>
                                        <p:cTn id="21" dur="1" fill="hold">
                                          <p:stCondLst>
                                            <p:cond delay="0"/>
                                          </p:stCondLst>
                                        </p:cTn>
                                        <p:tgtEl>
                                          <p:spTgt spid="30"/>
                                        </p:tgtEl>
                                        <p:attrNameLst>
                                          <p:attrName>style.visibility</p:attrName>
                                        </p:attrNameLst>
                                      </p:cBhvr>
                                      <p:to>
                                        <p:strVal val="visible"/>
                                      </p:to>
                                    </p:set>
                                    <p:anim calcmode="lin" valueType="num">
                                      <p:cBhvr>
                                        <p:cTn id="22" dur="750" fill="hold"/>
                                        <p:tgtEl>
                                          <p:spTgt spid="30"/>
                                        </p:tgtEl>
                                        <p:attrNameLst>
                                          <p:attrName>ppt_w</p:attrName>
                                        </p:attrNameLst>
                                      </p:cBhvr>
                                      <p:tavLst>
                                        <p:tav tm="0">
                                          <p:val>
                                            <p:fltVal val="0"/>
                                          </p:val>
                                        </p:tav>
                                        <p:tav tm="100000">
                                          <p:val>
                                            <p:strVal val="#ppt_w"/>
                                          </p:val>
                                        </p:tav>
                                      </p:tavLst>
                                    </p:anim>
                                    <p:anim calcmode="lin" valueType="num">
                                      <p:cBhvr>
                                        <p:cTn id="23" dur="750" fill="hold"/>
                                        <p:tgtEl>
                                          <p:spTgt spid="30"/>
                                        </p:tgtEl>
                                        <p:attrNameLst>
                                          <p:attrName>ppt_h</p:attrName>
                                        </p:attrNameLst>
                                      </p:cBhvr>
                                      <p:tavLst>
                                        <p:tav tm="0">
                                          <p:val>
                                            <p:fltVal val="0"/>
                                          </p:val>
                                        </p:tav>
                                        <p:tav tm="100000">
                                          <p:val>
                                            <p:strVal val="#ppt_h"/>
                                          </p:val>
                                        </p:tav>
                                      </p:tavLst>
                                    </p:anim>
                                    <p:anim calcmode="lin" valueType="num">
                                      <p:cBhvr>
                                        <p:cTn id="24" dur="750" fill="hold"/>
                                        <p:tgtEl>
                                          <p:spTgt spid="30"/>
                                        </p:tgtEl>
                                        <p:attrNameLst>
                                          <p:attrName>style.rotation</p:attrName>
                                        </p:attrNameLst>
                                      </p:cBhvr>
                                      <p:tavLst>
                                        <p:tav tm="0">
                                          <p:val>
                                            <p:fltVal val="360"/>
                                          </p:val>
                                        </p:tav>
                                        <p:tav tm="100000">
                                          <p:val>
                                            <p:fltVal val="0"/>
                                          </p:val>
                                        </p:tav>
                                      </p:tavLst>
                                    </p:anim>
                                    <p:animEffect transition="in" filter="fade">
                                      <p:cBhvr>
                                        <p:cTn id="25" dur="75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heme/theme1.xml><?xml version="1.0" encoding="utf-8"?>
<a:theme xmlns:a="http://schemas.openxmlformats.org/drawingml/2006/main" name="Office Theme">
  <a:themeElements>
    <a:clrScheme name="#thinkids3">
      <a:dk1>
        <a:srgbClr val="000000"/>
      </a:dk1>
      <a:lt1>
        <a:srgbClr val="FFFFFF"/>
      </a:lt1>
      <a:dk2>
        <a:srgbClr val="2D3847"/>
      </a:dk2>
      <a:lt2>
        <a:srgbClr val="E7E6E6"/>
      </a:lt2>
      <a:accent1>
        <a:srgbClr val="2843FF"/>
      </a:accent1>
      <a:accent2>
        <a:srgbClr val="FF341E"/>
      </a:accent2>
      <a:accent3>
        <a:srgbClr val="EB7865"/>
      </a:accent3>
      <a:accent4>
        <a:srgbClr val="19E264"/>
      </a:accent4>
      <a:accent5>
        <a:srgbClr val="8F00F9"/>
      </a:accent5>
      <a:accent6>
        <a:srgbClr val="7FB4E8"/>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91</Words>
  <Application>Microsoft Office PowerPoint</Application>
  <PresentationFormat>Widescreen</PresentationFormat>
  <Paragraphs>5</Paragraphs>
  <Slides>2</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vt:i4>
      </vt:variant>
    </vt:vector>
  </HeadingPairs>
  <TitlesOfParts>
    <vt:vector size="7" baseType="lpstr">
      <vt:lpstr>Arial</vt:lpstr>
      <vt:lpstr>Calibri</vt:lpstr>
      <vt:lpstr>Segoe UI Light</vt:lpstr>
      <vt:lpstr>Ubuntu</vt:lpstr>
      <vt:lpstr>Office Theme</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BeteW</dc:creator>
  <cp:lastModifiedBy>Eli Lopes da Silva</cp:lastModifiedBy>
  <cp:revision>22</cp:revision>
  <cp:lastPrinted>2020-10-06T12:26:54Z</cp:lastPrinted>
  <dcterms:created xsi:type="dcterms:W3CDTF">2020-10-05T22:22:26Z</dcterms:created>
  <dcterms:modified xsi:type="dcterms:W3CDTF">2020-10-12T21:39:14Z</dcterms:modified>
</cp:coreProperties>
</file>